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940" r:id="rId2"/>
  </p:sldMasterIdLst>
  <p:notesMasterIdLst>
    <p:notesMasterId r:id="rId21"/>
  </p:notesMasterIdLst>
  <p:handoutMasterIdLst>
    <p:handoutMasterId r:id="rId22"/>
  </p:handoutMasterIdLst>
  <p:sldIdLst>
    <p:sldId id="343" r:id="rId3"/>
    <p:sldId id="362" r:id="rId4"/>
    <p:sldId id="373" r:id="rId5"/>
    <p:sldId id="344" r:id="rId6"/>
    <p:sldId id="386" r:id="rId7"/>
    <p:sldId id="374" r:id="rId8"/>
    <p:sldId id="358" r:id="rId9"/>
    <p:sldId id="359" r:id="rId10"/>
    <p:sldId id="380" r:id="rId11"/>
    <p:sldId id="387" r:id="rId12"/>
    <p:sldId id="382" r:id="rId13"/>
    <p:sldId id="384" r:id="rId14"/>
    <p:sldId id="385" r:id="rId15"/>
    <p:sldId id="376" r:id="rId16"/>
    <p:sldId id="334" r:id="rId17"/>
    <p:sldId id="369" r:id="rId18"/>
    <p:sldId id="383" r:id="rId19"/>
    <p:sldId id="361" r:id="rId20"/>
  </p:sldIdLst>
  <p:sldSz cx="9144000" cy="6858000" type="screen4x3"/>
  <p:notesSz cx="6735763" cy="9866313"/>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imonds Bridaks" initials="RB" lastIdx="1" clrIdx="0">
    <p:extLst>
      <p:ext uri="{19B8F6BF-5375-455C-9EA6-DF929625EA0E}">
        <p15:presenceInfo xmlns:p15="http://schemas.microsoft.com/office/powerpoint/2012/main" userId="S-1-5-21-738795142-1242532775-405837587-5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A62A"/>
    <a:srgbClr val="59B12D"/>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780" y="7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2AB7E-9088-4DED-814F-610D2266B598}" type="doc">
      <dgm:prSet loTypeId="urn:microsoft.com/office/officeart/2005/8/layout/cycle8" loCatId="cycle" qsTypeId="urn:microsoft.com/office/officeart/2005/8/quickstyle/simple1" qsCatId="simple" csTypeId="urn:microsoft.com/office/officeart/2005/8/colors/accent1_2" csCatId="accent1" phldr="1"/>
      <dgm:spPr/>
    </dgm:pt>
    <dgm:pt modelId="{0057A807-DA23-4D68-A2F1-A605C46A2CF9}">
      <dgm:prSet phldrT="[Text]"/>
      <dgm:spPr>
        <a:solidFill>
          <a:schemeClr val="bg2">
            <a:lumMod val="90000"/>
          </a:schemeClr>
        </a:solidFill>
      </dgm:spPr>
      <dgm:t>
        <a:bodyPr/>
        <a:lstStyle/>
        <a:p>
          <a:r>
            <a:rPr lang="lv-LV" altLang="en-US" b="1" dirty="0" smtClean="0">
              <a:solidFill>
                <a:schemeClr val="tx1"/>
              </a:solidFill>
              <a:cs typeface="Times New Roman" panose="02020603050405020304" pitchFamily="18" charset="0"/>
            </a:rPr>
            <a:t>Darba tirgus pieprasījuma un piedāvājuma salāgošana (darba meklētāji un vakances)</a:t>
          </a:r>
        </a:p>
      </dgm:t>
    </dgm:pt>
    <dgm:pt modelId="{D69E50EB-0A98-4B7E-9846-7A5767677B39}" type="parTrans" cxnId="{E20EB950-C41F-439F-97F1-B2251A9CE380}">
      <dgm:prSet/>
      <dgm:spPr/>
      <dgm:t>
        <a:bodyPr/>
        <a:lstStyle/>
        <a:p>
          <a:endParaRPr lang="en-GB"/>
        </a:p>
      </dgm:t>
    </dgm:pt>
    <dgm:pt modelId="{12C1DC46-A051-4AA6-99F5-F28E8C53BCDD}" type="sibTrans" cxnId="{E20EB950-C41F-439F-97F1-B2251A9CE380}">
      <dgm:prSet/>
      <dgm:spPr/>
      <dgm:t>
        <a:bodyPr/>
        <a:lstStyle/>
        <a:p>
          <a:endParaRPr lang="en-GB"/>
        </a:p>
      </dgm:t>
    </dgm:pt>
    <dgm:pt modelId="{D0A61A3C-FAE5-487D-8576-C45CC5F85158}">
      <dgm:prSet phldrT="[Text]"/>
      <dgm:spPr>
        <a:solidFill>
          <a:schemeClr val="bg2">
            <a:lumMod val="90000"/>
          </a:schemeClr>
        </a:solidFill>
      </dgm:spPr>
      <dgm:t>
        <a:bodyPr/>
        <a:lstStyle/>
        <a:p>
          <a:r>
            <a:rPr lang="lv-LV" altLang="en-US" b="1" dirty="0" smtClean="0">
              <a:solidFill>
                <a:schemeClr val="tx1"/>
              </a:solidFill>
              <a:cs typeface="Times New Roman" panose="02020603050405020304" pitchFamily="18" charset="0"/>
            </a:rPr>
            <a:t>Sadarbība ar darba devējiem, pakalpojumi darba devējiem darbaspēka piemeklēšanā no darba meklētāju vidus</a:t>
          </a:r>
          <a:endParaRPr lang="en-GB" b="1" dirty="0">
            <a:solidFill>
              <a:schemeClr val="tx1"/>
            </a:solidFill>
          </a:endParaRPr>
        </a:p>
      </dgm:t>
    </dgm:pt>
    <dgm:pt modelId="{360CC148-2D6F-49ED-8368-0F21842602D2}" type="parTrans" cxnId="{5DCBB893-8DD0-4361-AA8A-F37D3F41651A}">
      <dgm:prSet/>
      <dgm:spPr/>
      <dgm:t>
        <a:bodyPr/>
        <a:lstStyle/>
        <a:p>
          <a:endParaRPr lang="en-GB"/>
        </a:p>
      </dgm:t>
    </dgm:pt>
    <dgm:pt modelId="{B5885504-93A3-4790-8E23-0F7B5C57F3EF}" type="sibTrans" cxnId="{5DCBB893-8DD0-4361-AA8A-F37D3F41651A}">
      <dgm:prSet/>
      <dgm:spPr/>
      <dgm:t>
        <a:bodyPr/>
        <a:lstStyle/>
        <a:p>
          <a:endParaRPr lang="en-GB"/>
        </a:p>
      </dgm:t>
    </dgm:pt>
    <dgm:pt modelId="{E2782AD0-CC4B-46C9-A2E4-1E1276537DBB}">
      <dgm:prSet phldrT="[Text]" custT="1"/>
      <dgm:spPr>
        <a:solidFill>
          <a:schemeClr val="bg2">
            <a:lumMod val="90000"/>
          </a:schemeClr>
        </a:solidFill>
      </dgm:spPr>
      <dgm:t>
        <a:bodyPr/>
        <a:lstStyle/>
        <a:p>
          <a:r>
            <a:rPr lang="lv-LV" altLang="en-US" sz="1600" b="1" dirty="0" smtClean="0">
              <a:solidFill>
                <a:schemeClr val="tx1"/>
              </a:solidFill>
              <a:cs typeface="Times New Roman" panose="02020603050405020304" pitchFamily="18" charset="0"/>
            </a:rPr>
            <a:t>Prasmju un kompetenču prognozēšana un bezdarbnieku sagatavošana mācību pasākumos</a:t>
          </a:r>
          <a:endParaRPr lang="en-GB" sz="1600" b="1" dirty="0">
            <a:solidFill>
              <a:schemeClr val="tx1"/>
            </a:solidFill>
          </a:endParaRPr>
        </a:p>
      </dgm:t>
    </dgm:pt>
    <dgm:pt modelId="{3555CDA9-5B38-40E7-B5C2-0AA1369D4D34}" type="parTrans" cxnId="{3E6BF8BB-8136-4576-BD94-CF15E9D4814C}">
      <dgm:prSet/>
      <dgm:spPr/>
      <dgm:t>
        <a:bodyPr/>
        <a:lstStyle/>
        <a:p>
          <a:endParaRPr lang="en-GB"/>
        </a:p>
      </dgm:t>
    </dgm:pt>
    <dgm:pt modelId="{C82DC857-B8E1-4F19-8FD3-3A1C0C7B987B}" type="sibTrans" cxnId="{3E6BF8BB-8136-4576-BD94-CF15E9D4814C}">
      <dgm:prSet/>
      <dgm:spPr/>
      <dgm:t>
        <a:bodyPr/>
        <a:lstStyle/>
        <a:p>
          <a:endParaRPr lang="en-GB"/>
        </a:p>
      </dgm:t>
    </dgm:pt>
    <dgm:pt modelId="{851ECF98-C42A-4AAA-BCD5-78368686C4CD}" type="pres">
      <dgm:prSet presAssocID="{1FE2AB7E-9088-4DED-814F-610D2266B598}" presName="compositeShape" presStyleCnt="0">
        <dgm:presLayoutVars>
          <dgm:chMax val="7"/>
          <dgm:dir/>
          <dgm:resizeHandles val="exact"/>
        </dgm:presLayoutVars>
      </dgm:prSet>
      <dgm:spPr/>
    </dgm:pt>
    <dgm:pt modelId="{CB71F034-0A11-4E34-A7AE-36C13FC995B0}" type="pres">
      <dgm:prSet presAssocID="{1FE2AB7E-9088-4DED-814F-610D2266B598}" presName="wedge1" presStyleLbl="node1" presStyleIdx="0" presStyleCnt="3"/>
      <dgm:spPr/>
      <dgm:t>
        <a:bodyPr/>
        <a:lstStyle/>
        <a:p>
          <a:endParaRPr lang="en-GB"/>
        </a:p>
      </dgm:t>
    </dgm:pt>
    <dgm:pt modelId="{77575F1E-81F2-4B5F-B8C2-CEC0C8844DFD}" type="pres">
      <dgm:prSet presAssocID="{1FE2AB7E-9088-4DED-814F-610D2266B598}" presName="dummy1a" presStyleCnt="0"/>
      <dgm:spPr/>
    </dgm:pt>
    <dgm:pt modelId="{E61E86B0-0D9A-4DD1-9BEF-A63618851089}" type="pres">
      <dgm:prSet presAssocID="{1FE2AB7E-9088-4DED-814F-610D2266B598}" presName="dummy1b" presStyleCnt="0"/>
      <dgm:spPr/>
    </dgm:pt>
    <dgm:pt modelId="{180F46E1-3CF4-4ADB-A396-5A677AABBCB9}" type="pres">
      <dgm:prSet presAssocID="{1FE2AB7E-9088-4DED-814F-610D2266B598}" presName="wedge1Tx" presStyleLbl="node1" presStyleIdx="0" presStyleCnt="3">
        <dgm:presLayoutVars>
          <dgm:chMax val="0"/>
          <dgm:chPref val="0"/>
          <dgm:bulletEnabled val="1"/>
        </dgm:presLayoutVars>
      </dgm:prSet>
      <dgm:spPr/>
      <dgm:t>
        <a:bodyPr/>
        <a:lstStyle/>
        <a:p>
          <a:endParaRPr lang="en-GB"/>
        </a:p>
      </dgm:t>
    </dgm:pt>
    <dgm:pt modelId="{DB1DAA2A-D88A-4A30-B2AE-20A21E3B4476}" type="pres">
      <dgm:prSet presAssocID="{1FE2AB7E-9088-4DED-814F-610D2266B598}" presName="wedge2" presStyleLbl="node1" presStyleIdx="1" presStyleCnt="3"/>
      <dgm:spPr/>
      <dgm:t>
        <a:bodyPr/>
        <a:lstStyle/>
        <a:p>
          <a:endParaRPr lang="en-GB"/>
        </a:p>
      </dgm:t>
    </dgm:pt>
    <dgm:pt modelId="{BF6B0CCD-DEC7-4F4A-BD92-E9F26E46AC58}" type="pres">
      <dgm:prSet presAssocID="{1FE2AB7E-9088-4DED-814F-610D2266B598}" presName="dummy2a" presStyleCnt="0"/>
      <dgm:spPr/>
    </dgm:pt>
    <dgm:pt modelId="{894FE257-3B7C-44B0-832D-232DF61F30EB}" type="pres">
      <dgm:prSet presAssocID="{1FE2AB7E-9088-4DED-814F-610D2266B598}" presName="dummy2b" presStyleCnt="0"/>
      <dgm:spPr/>
    </dgm:pt>
    <dgm:pt modelId="{4FF10CF9-64BC-4F87-B129-D40610BD28F4}" type="pres">
      <dgm:prSet presAssocID="{1FE2AB7E-9088-4DED-814F-610D2266B598}" presName="wedge2Tx" presStyleLbl="node1" presStyleIdx="1" presStyleCnt="3">
        <dgm:presLayoutVars>
          <dgm:chMax val="0"/>
          <dgm:chPref val="0"/>
          <dgm:bulletEnabled val="1"/>
        </dgm:presLayoutVars>
      </dgm:prSet>
      <dgm:spPr/>
      <dgm:t>
        <a:bodyPr/>
        <a:lstStyle/>
        <a:p>
          <a:endParaRPr lang="en-GB"/>
        </a:p>
      </dgm:t>
    </dgm:pt>
    <dgm:pt modelId="{55D22439-2E9E-4513-B691-64F143F28766}" type="pres">
      <dgm:prSet presAssocID="{1FE2AB7E-9088-4DED-814F-610D2266B598}" presName="wedge3" presStyleLbl="node1" presStyleIdx="2" presStyleCnt="3"/>
      <dgm:spPr/>
      <dgm:t>
        <a:bodyPr/>
        <a:lstStyle/>
        <a:p>
          <a:endParaRPr lang="en-GB"/>
        </a:p>
      </dgm:t>
    </dgm:pt>
    <dgm:pt modelId="{7483FF2B-F712-4319-B592-AB59E5B446A0}" type="pres">
      <dgm:prSet presAssocID="{1FE2AB7E-9088-4DED-814F-610D2266B598}" presName="dummy3a" presStyleCnt="0"/>
      <dgm:spPr/>
    </dgm:pt>
    <dgm:pt modelId="{8FFF309B-A032-4101-B4B4-677E19DE04E2}" type="pres">
      <dgm:prSet presAssocID="{1FE2AB7E-9088-4DED-814F-610D2266B598}" presName="dummy3b" presStyleCnt="0"/>
      <dgm:spPr/>
    </dgm:pt>
    <dgm:pt modelId="{59BFA864-FDF8-4FAD-9BB4-68E277403255}" type="pres">
      <dgm:prSet presAssocID="{1FE2AB7E-9088-4DED-814F-610D2266B598}" presName="wedge3Tx" presStyleLbl="node1" presStyleIdx="2" presStyleCnt="3">
        <dgm:presLayoutVars>
          <dgm:chMax val="0"/>
          <dgm:chPref val="0"/>
          <dgm:bulletEnabled val="1"/>
        </dgm:presLayoutVars>
      </dgm:prSet>
      <dgm:spPr/>
      <dgm:t>
        <a:bodyPr/>
        <a:lstStyle/>
        <a:p>
          <a:endParaRPr lang="en-GB"/>
        </a:p>
      </dgm:t>
    </dgm:pt>
    <dgm:pt modelId="{5B919828-FAE8-4222-B11B-6CC3731D938B}" type="pres">
      <dgm:prSet presAssocID="{12C1DC46-A051-4AA6-99F5-F28E8C53BCDD}" presName="arrowWedge1" presStyleLbl="fgSibTrans2D1" presStyleIdx="0" presStyleCnt="3"/>
      <dgm:spPr>
        <a:solidFill>
          <a:srgbClr val="92D050"/>
        </a:solidFill>
      </dgm:spPr>
    </dgm:pt>
    <dgm:pt modelId="{AE3DECCB-973D-4989-A161-50619982A483}" type="pres">
      <dgm:prSet presAssocID="{B5885504-93A3-4790-8E23-0F7B5C57F3EF}" presName="arrowWedge2" presStyleLbl="fgSibTrans2D1" presStyleIdx="1" presStyleCnt="3"/>
      <dgm:spPr>
        <a:solidFill>
          <a:srgbClr val="92D050"/>
        </a:solidFill>
      </dgm:spPr>
    </dgm:pt>
    <dgm:pt modelId="{1BF9D555-4ADF-48E0-B526-2F81044F8247}" type="pres">
      <dgm:prSet presAssocID="{C82DC857-B8E1-4F19-8FD3-3A1C0C7B987B}" presName="arrowWedge3" presStyleLbl="fgSibTrans2D1" presStyleIdx="2" presStyleCnt="3"/>
      <dgm:spPr>
        <a:solidFill>
          <a:srgbClr val="92D050"/>
        </a:solidFill>
      </dgm:spPr>
    </dgm:pt>
  </dgm:ptLst>
  <dgm:cxnLst>
    <dgm:cxn modelId="{D0328BC5-9BE7-4564-967E-8E757FB1969A}" type="presOf" srcId="{1FE2AB7E-9088-4DED-814F-610D2266B598}" destId="{851ECF98-C42A-4AAA-BCD5-78368686C4CD}" srcOrd="0" destOrd="0" presId="urn:microsoft.com/office/officeart/2005/8/layout/cycle8"/>
    <dgm:cxn modelId="{3E6BF8BB-8136-4576-BD94-CF15E9D4814C}" srcId="{1FE2AB7E-9088-4DED-814F-610D2266B598}" destId="{E2782AD0-CC4B-46C9-A2E4-1E1276537DBB}" srcOrd="2" destOrd="0" parTransId="{3555CDA9-5B38-40E7-B5C2-0AA1369D4D34}" sibTransId="{C82DC857-B8E1-4F19-8FD3-3A1C0C7B987B}"/>
    <dgm:cxn modelId="{EC313401-040C-4D63-AC5D-D5B34E43493E}" type="presOf" srcId="{0057A807-DA23-4D68-A2F1-A605C46A2CF9}" destId="{CB71F034-0A11-4E34-A7AE-36C13FC995B0}" srcOrd="0" destOrd="0" presId="urn:microsoft.com/office/officeart/2005/8/layout/cycle8"/>
    <dgm:cxn modelId="{C37A67D6-FC09-43D7-A049-916A04ED94C6}" type="presOf" srcId="{E2782AD0-CC4B-46C9-A2E4-1E1276537DBB}" destId="{55D22439-2E9E-4513-B691-64F143F28766}" srcOrd="0" destOrd="0" presId="urn:microsoft.com/office/officeart/2005/8/layout/cycle8"/>
    <dgm:cxn modelId="{BD0505B9-4434-47AF-80A7-720544EFCCDE}" type="presOf" srcId="{0057A807-DA23-4D68-A2F1-A605C46A2CF9}" destId="{180F46E1-3CF4-4ADB-A396-5A677AABBCB9}" srcOrd="1" destOrd="0" presId="urn:microsoft.com/office/officeart/2005/8/layout/cycle8"/>
    <dgm:cxn modelId="{7EF18CD4-10E4-4EBD-A32E-7F6A2256BF9A}" type="presOf" srcId="{E2782AD0-CC4B-46C9-A2E4-1E1276537DBB}" destId="{59BFA864-FDF8-4FAD-9BB4-68E277403255}" srcOrd="1" destOrd="0" presId="urn:microsoft.com/office/officeart/2005/8/layout/cycle8"/>
    <dgm:cxn modelId="{5DCBB893-8DD0-4361-AA8A-F37D3F41651A}" srcId="{1FE2AB7E-9088-4DED-814F-610D2266B598}" destId="{D0A61A3C-FAE5-487D-8576-C45CC5F85158}" srcOrd="1" destOrd="0" parTransId="{360CC148-2D6F-49ED-8368-0F21842602D2}" sibTransId="{B5885504-93A3-4790-8E23-0F7B5C57F3EF}"/>
    <dgm:cxn modelId="{D961CA60-A98A-464A-AFAD-315C39D030E2}" type="presOf" srcId="{D0A61A3C-FAE5-487D-8576-C45CC5F85158}" destId="{DB1DAA2A-D88A-4A30-B2AE-20A21E3B4476}" srcOrd="0" destOrd="0" presId="urn:microsoft.com/office/officeart/2005/8/layout/cycle8"/>
    <dgm:cxn modelId="{E20EB950-C41F-439F-97F1-B2251A9CE380}" srcId="{1FE2AB7E-9088-4DED-814F-610D2266B598}" destId="{0057A807-DA23-4D68-A2F1-A605C46A2CF9}" srcOrd="0" destOrd="0" parTransId="{D69E50EB-0A98-4B7E-9846-7A5767677B39}" sibTransId="{12C1DC46-A051-4AA6-99F5-F28E8C53BCDD}"/>
    <dgm:cxn modelId="{13D7B5A3-A065-497B-9D69-88DA99FC4551}" type="presOf" srcId="{D0A61A3C-FAE5-487D-8576-C45CC5F85158}" destId="{4FF10CF9-64BC-4F87-B129-D40610BD28F4}" srcOrd="1" destOrd="0" presId="urn:microsoft.com/office/officeart/2005/8/layout/cycle8"/>
    <dgm:cxn modelId="{6AE2A5F5-192C-4F33-8822-381D068D2D4F}" type="presParOf" srcId="{851ECF98-C42A-4AAA-BCD5-78368686C4CD}" destId="{CB71F034-0A11-4E34-A7AE-36C13FC995B0}" srcOrd="0" destOrd="0" presId="urn:microsoft.com/office/officeart/2005/8/layout/cycle8"/>
    <dgm:cxn modelId="{7F411CF7-D2E2-47D7-B1B4-DAA8BA591483}" type="presParOf" srcId="{851ECF98-C42A-4AAA-BCD5-78368686C4CD}" destId="{77575F1E-81F2-4B5F-B8C2-CEC0C8844DFD}" srcOrd="1" destOrd="0" presId="urn:microsoft.com/office/officeart/2005/8/layout/cycle8"/>
    <dgm:cxn modelId="{126F5DAB-5AB4-492B-9280-9AC085103318}" type="presParOf" srcId="{851ECF98-C42A-4AAA-BCD5-78368686C4CD}" destId="{E61E86B0-0D9A-4DD1-9BEF-A63618851089}" srcOrd="2" destOrd="0" presId="urn:microsoft.com/office/officeart/2005/8/layout/cycle8"/>
    <dgm:cxn modelId="{8BAB40AF-6E41-4C62-99A9-89B56F54253B}" type="presParOf" srcId="{851ECF98-C42A-4AAA-BCD5-78368686C4CD}" destId="{180F46E1-3CF4-4ADB-A396-5A677AABBCB9}" srcOrd="3" destOrd="0" presId="urn:microsoft.com/office/officeart/2005/8/layout/cycle8"/>
    <dgm:cxn modelId="{A02465C2-006F-4D55-A4B1-178652C47D40}" type="presParOf" srcId="{851ECF98-C42A-4AAA-BCD5-78368686C4CD}" destId="{DB1DAA2A-D88A-4A30-B2AE-20A21E3B4476}" srcOrd="4" destOrd="0" presId="urn:microsoft.com/office/officeart/2005/8/layout/cycle8"/>
    <dgm:cxn modelId="{4C7BBDBF-17E9-481F-9BEA-CC0827A2EC68}" type="presParOf" srcId="{851ECF98-C42A-4AAA-BCD5-78368686C4CD}" destId="{BF6B0CCD-DEC7-4F4A-BD92-E9F26E46AC58}" srcOrd="5" destOrd="0" presId="urn:microsoft.com/office/officeart/2005/8/layout/cycle8"/>
    <dgm:cxn modelId="{61A1555D-681A-4B77-9FA1-DC987BA435FB}" type="presParOf" srcId="{851ECF98-C42A-4AAA-BCD5-78368686C4CD}" destId="{894FE257-3B7C-44B0-832D-232DF61F30EB}" srcOrd="6" destOrd="0" presId="urn:microsoft.com/office/officeart/2005/8/layout/cycle8"/>
    <dgm:cxn modelId="{C37DC3CA-CAD6-4C69-BF3F-43440CEF24D1}" type="presParOf" srcId="{851ECF98-C42A-4AAA-BCD5-78368686C4CD}" destId="{4FF10CF9-64BC-4F87-B129-D40610BD28F4}" srcOrd="7" destOrd="0" presId="urn:microsoft.com/office/officeart/2005/8/layout/cycle8"/>
    <dgm:cxn modelId="{DFBDF1DD-9EC8-48F0-9C8A-69883CF3CA66}" type="presParOf" srcId="{851ECF98-C42A-4AAA-BCD5-78368686C4CD}" destId="{55D22439-2E9E-4513-B691-64F143F28766}" srcOrd="8" destOrd="0" presId="urn:microsoft.com/office/officeart/2005/8/layout/cycle8"/>
    <dgm:cxn modelId="{7B998F19-5700-4E30-ADB0-ED2487C02EA1}" type="presParOf" srcId="{851ECF98-C42A-4AAA-BCD5-78368686C4CD}" destId="{7483FF2B-F712-4319-B592-AB59E5B446A0}" srcOrd="9" destOrd="0" presId="urn:microsoft.com/office/officeart/2005/8/layout/cycle8"/>
    <dgm:cxn modelId="{2249B122-47C1-4290-904B-22BD5CB2AAD0}" type="presParOf" srcId="{851ECF98-C42A-4AAA-BCD5-78368686C4CD}" destId="{8FFF309B-A032-4101-B4B4-677E19DE04E2}" srcOrd="10" destOrd="0" presId="urn:microsoft.com/office/officeart/2005/8/layout/cycle8"/>
    <dgm:cxn modelId="{CFC84579-DF3F-47F1-BCE9-0813E94B7A5D}" type="presParOf" srcId="{851ECF98-C42A-4AAA-BCD5-78368686C4CD}" destId="{59BFA864-FDF8-4FAD-9BB4-68E277403255}" srcOrd="11" destOrd="0" presId="urn:microsoft.com/office/officeart/2005/8/layout/cycle8"/>
    <dgm:cxn modelId="{807C87BA-5BA2-465E-AE11-78DD078DCBD2}" type="presParOf" srcId="{851ECF98-C42A-4AAA-BCD5-78368686C4CD}" destId="{5B919828-FAE8-4222-B11B-6CC3731D938B}" srcOrd="12" destOrd="0" presId="urn:microsoft.com/office/officeart/2005/8/layout/cycle8"/>
    <dgm:cxn modelId="{7861A528-C57E-4DD4-B3B3-89FB1A85331E}" type="presParOf" srcId="{851ECF98-C42A-4AAA-BCD5-78368686C4CD}" destId="{AE3DECCB-973D-4989-A161-50619982A483}" srcOrd="13" destOrd="0" presId="urn:microsoft.com/office/officeart/2005/8/layout/cycle8"/>
    <dgm:cxn modelId="{F2905DC3-7AF9-47DA-9BE0-A3C9A40729D9}" type="presParOf" srcId="{851ECF98-C42A-4AAA-BCD5-78368686C4CD}" destId="{1BF9D555-4ADF-48E0-B526-2F81044F8247}"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99692B-9FE0-47CC-9227-A9D0FEA5953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F26FD991-B474-4E00-B196-8F4E2C68F193}">
      <dgm:prSet custT="1"/>
      <dgm:spPr>
        <a:ln>
          <a:solidFill>
            <a:srgbClr val="6BA539"/>
          </a:solidFill>
        </a:ln>
      </dgm:spPr>
      <dgm:t>
        <a:bodyPr/>
        <a:lstStyle/>
        <a:p>
          <a:r>
            <a:rPr lang="lv-LV" sz="2400" b="1" dirty="0" smtClean="0"/>
            <a:t>Mācības</a:t>
          </a:r>
          <a:endParaRPr lang="lv-LV" sz="2400" b="1" dirty="0"/>
        </a:p>
        <a:p>
          <a:endParaRPr lang="en-GB" sz="1600" b="1" dirty="0"/>
        </a:p>
      </dgm:t>
    </dgm:pt>
    <dgm:pt modelId="{9275FD8E-E7BC-474A-B0BF-71207000BB94}" type="parTrans" cxnId="{29DBC96C-7556-43D0-A8BA-CED608F3A7CB}">
      <dgm:prSet/>
      <dgm:spPr/>
      <dgm:t>
        <a:bodyPr/>
        <a:lstStyle/>
        <a:p>
          <a:endParaRPr lang="en-GB"/>
        </a:p>
      </dgm:t>
    </dgm:pt>
    <dgm:pt modelId="{EF63227B-0064-4C16-93BA-65FC0515201B}" type="sibTrans" cxnId="{29DBC96C-7556-43D0-A8BA-CED608F3A7CB}">
      <dgm:prSet/>
      <dgm:spPr/>
      <dgm:t>
        <a:bodyPr/>
        <a:lstStyle/>
        <a:p>
          <a:endParaRPr lang="en-GB"/>
        </a:p>
      </dgm:t>
    </dgm:pt>
    <dgm:pt modelId="{5BB6D310-F18F-4993-95AB-403774376B33}">
      <dgm:prSet custT="1"/>
      <dgm:spPr>
        <a:ln>
          <a:solidFill>
            <a:srgbClr val="6BA539"/>
          </a:solidFill>
        </a:ln>
      </dgm:spPr>
      <dgm:t>
        <a:bodyPr/>
        <a:lstStyle/>
        <a:p>
          <a:r>
            <a:rPr lang="lv-LV" sz="1600" b="1" dirty="0"/>
            <a:t>Organizētas NVA kuponu sistēmā</a:t>
          </a:r>
          <a:endParaRPr lang="en-GB" sz="1600" b="1" dirty="0"/>
        </a:p>
      </dgm:t>
    </dgm:pt>
    <dgm:pt modelId="{7E20E973-9B30-46E9-9ACD-8351F5F110D7}" type="parTrans" cxnId="{7C4E3E6C-89D5-4E60-AA1C-1243C25478AA}">
      <dgm:prSet/>
      <dgm:spPr>
        <a:ln>
          <a:solidFill>
            <a:srgbClr val="6BA539"/>
          </a:solidFill>
        </a:ln>
      </dgm:spPr>
      <dgm:t>
        <a:bodyPr/>
        <a:lstStyle/>
        <a:p>
          <a:endParaRPr lang="en-GB"/>
        </a:p>
      </dgm:t>
    </dgm:pt>
    <dgm:pt modelId="{53059566-A2B7-4A11-B7CB-B8A407BCB35F}" type="sibTrans" cxnId="{7C4E3E6C-89D5-4E60-AA1C-1243C25478AA}">
      <dgm:prSet/>
      <dgm:spPr/>
      <dgm:t>
        <a:bodyPr/>
        <a:lstStyle/>
        <a:p>
          <a:endParaRPr lang="en-GB"/>
        </a:p>
      </dgm:t>
    </dgm:pt>
    <dgm:pt modelId="{5641EFD9-C4B3-4D3D-9839-6663CB05C76C}">
      <dgm:prSet custT="1"/>
      <dgm:spPr>
        <a:ln>
          <a:solidFill>
            <a:srgbClr val="6BA539"/>
          </a:solidFill>
        </a:ln>
      </dgm:spPr>
      <dgm:t>
        <a:bodyPr/>
        <a:lstStyle/>
        <a:p>
          <a:r>
            <a:rPr lang="lv-LV" sz="1300" dirty="0" smtClean="0"/>
            <a:t>Prof. </a:t>
          </a:r>
          <a:r>
            <a:rPr lang="lv-LV" sz="1300" dirty="0" err="1" smtClean="0"/>
            <a:t>izgl</a:t>
          </a:r>
          <a:r>
            <a:rPr lang="lv-LV" sz="1300" dirty="0" smtClean="0"/>
            <a:t>. jeb jaunas </a:t>
          </a:r>
          <a:r>
            <a:rPr lang="lv-LV" sz="1300" dirty="0"/>
            <a:t>profesijas apguve </a:t>
          </a:r>
          <a:endParaRPr lang="lv-LV" sz="1300" dirty="0" smtClean="0"/>
        </a:p>
        <a:p>
          <a:r>
            <a:rPr lang="lv-LV" altLang="lv-LV" sz="1300" dirty="0" smtClean="0">
              <a:latin typeface="+mj-lt"/>
            </a:rPr>
            <a:t>(480-1280 stundas)</a:t>
          </a:r>
          <a:endParaRPr lang="en-GB" sz="1300" dirty="0"/>
        </a:p>
      </dgm:t>
    </dgm:pt>
    <dgm:pt modelId="{C022775E-66BA-4440-8DC7-834B8EBB95ED}" type="parTrans" cxnId="{1DFE462C-42C8-41D7-8430-5CBCB4571570}">
      <dgm:prSet/>
      <dgm:spPr>
        <a:ln>
          <a:solidFill>
            <a:srgbClr val="6BA539"/>
          </a:solidFill>
        </a:ln>
      </dgm:spPr>
      <dgm:t>
        <a:bodyPr/>
        <a:lstStyle/>
        <a:p>
          <a:endParaRPr lang="en-GB"/>
        </a:p>
      </dgm:t>
    </dgm:pt>
    <dgm:pt modelId="{66A49D58-1937-43AE-91F9-E02D14331462}" type="sibTrans" cxnId="{1DFE462C-42C8-41D7-8430-5CBCB4571570}">
      <dgm:prSet/>
      <dgm:spPr/>
      <dgm:t>
        <a:bodyPr/>
        <a:lstStyle/>
        <a:p>
          <a:endParaRPr lang="en-GB"/>
        </a:p>
      </dgm:t>
    </dgm:pt>
    <dgm:pt modelId="{25652B94-3BF1-4744-8E04-C7B5B09D801D}">
      <dgm:prSet custT="1"/>
      <dgm:spPr>
        <a:ln>
          <a:solidFill>
            <a:srgbClr val="6BA539"/>
          </a:solidFill>
        </a:ln>
      </dgm:spPr>
      <dgm:t>
        <a:bodyPr/>
        <a:lstStyle/>
        <a:p>
          <a:r>
            <a:rPr lang="lv-LV" sz="1300" dirty="0"/>
            <a:t>Profesionālās pilnveides </a:t>
          </a:r>
          <a:r>
            <a:rPr lang="lv-LV" sz="1300" dirty="0" smtClean="0"/>
            <a:t>kursi</a:t>
          </a:r>
        </a:p>
        <a:p>
          <a:r>
            <a:rPr lang="lv-LV" altLang="lv-LV" sz="1300" dirty="0" smtClean="0">
              <a:latin typeface="+mj-lt"/>
            </a:rPr>
            <a:t>(160-320 stundas)</a:t>
          </a:r>
          <a:endParaRPr lang="en-GB" sz="1300" dirty="0"/>
        </a:p>
      </dgm:t>
    </dgm:pt>
    <dgm:pt modelId="{B628215D-A6A9-4A19-9B42-8A4879803CF0}" type="parTrans" cxnId="{A13025D3-05D9-49AB-815D-7A3A4DA54D64}">
      <dgm:prSet/>
      <dgm:spPr/>
      <dgm:t>
        <a:bodyPr/>
        <a:lstStyle/>
        <a:p>
          <a:endParaRPr lang="en-GB"/>
        </a:p>
      </dgm:t>
    </dgm:pt>
    <dgm:pt modelId="{71B8192D-722B-4C43-B606-1DABF94DD55C}" type="sibTrans" cxnId="{A13025D3-05D9-49AB-815D-7A3A4DA54D64}">
      <dgm:prSet/>
      <dgm:spPr/>
      <dgm:t>
        <a:bodyPr/>
        <a:lstStyle/>
        <a:p>
          <a:endParaRPr lang="en-GB"/>
        </a:p>
      </dgm:t>
    </dgm:pt>
    <dgm:pt modelId="{82A40E8D-E02D-432B-AD9A-C231A192BCA1}">
      <dgm:prSet custT="1"/>
      <dgm:spPr>
        <a:ln>
          <a:solidFill>
            <a:srgbClr val="6BA539"/>
          </a:solidFill>
        </a:ln>
      </dgm:spPr>
      <dgm:t>
        <a:bodyPr/>
        <a:lstStyle/>
        <a:p>
          <a:r>
            <a:rPr lang="lv-LV" sz="1600" b="1" dirty="0"/>
            <a:t>Pie darba devēja</a:t>
          </a:r>
        </a:p>
      </dgm:t>
    </dgm:pt>
    <dgm:pt modelId="{C790159C-DB99-4CBE-8448-B970755B2E04}" type="parTrans" cxnId="{0E7D4D83-50B5-4DD3-8BC3-C66A34ABB1A7}">
      <dgm:prSet/>
      <dgm:spPr>
        <a:ln>
          <a:solidFill>
            <a:srgbClr val="6BA539"/>
          </a:solidFill>
        </a:ln>
      </dgm:spPr>
      <dgm:t>
        <a:bodyPr/>
        <a:lstStyle/>
        <a:p>
          <a:endParaRPr lang="en-GB"/>
        </a:p>
      </dgm:t>
    </dgm:pt>
    <dgm:pt modelId="{B0E2E54B-539E-4A31-9134-1DA4B4DD6699}" type="sibTrans" cxnId="{0E7D4D83-50B5-4DD3-8BC3-C66A34ABB1A7}">
      <dgm:prSet/>
      <dgm:spPr/>
      <dgm:t>
        <a:bodyPr/>
        <a:lstStyle/>
        <a:p>
          <a:endParaRPr lang="en-GB"/>
        </a:p>
      </dgm:t>
    </dgm:pt>
    <dgm:pt modelId="{64FB69EF-F3B5-4F53-A6E0-F80EC333C098}">
      <dgm:prSet custT="1"/>
      <dgm:spPr>
        <a:ln>
          <a:solidFill>
            <a:srgbClr val="6BA539"/>
          </a:solidFill>
        </a:ln>
      </dgm:spPr>
      <dgm:t>
        <a:bodyPr/>
        <a:lstStyle/>
        <a:p>
          <a:r>
            <a:rPr lang="lv-LV" sz="1300" dirty="0"/>
            <a:t>Neformālās izglītības ieguve </a:t>
          </a:r>
          <a:endParaRPr lang="lv-LV" sz="1300" dirty="0" smtClean="0"/>
        </a:p>
        <a:p>
          <a:r>
            <a:rPr lang="lv-LV" sz="1300" dirty="0" smtClean="0"/>
            <a:t>(</a:t>
          </a:r>
          <a:r>
            <a:rPr lang="lv-LV" sz="1300" dirty="0"/>
            <a:t>valodas, datori</a:t>
          </a:r>
          <a:r>
            <a:rPr lang="lv-LV" sz="1300" dirty="0" smtClean="0"/>
            <a:t>)</a:t>
          </a:r>
        </a:p>
        <a:p>
          <a:r>
            <a:rPr lang="lv-LV" altLang="lv-LV" sz="1300" dirty="0" smtClean="0">
              <a:latin typeface="+mj-lt"/>
            </a:rPr>
            <a:t>(60-159 stundas)</a:t>
          </a:r>
          <a:endParaRPr lang="en-GB" sz="1300" dirty="0"/>
        </a:p>
      </dgm:t>
    </dgm:pt>
    <dgm:pt modelId="{D814C885-818D-4245-B67D-DC452E9E5C6E}" type="parTrans" cxnId="{37A3A195-2271-493B-80EC-30F2058F5EB4}">
      <dgm:prSet/>
      <dgm:spPr>
        <a:ln>
          <a:solidFill>
            <a:srgbClr val="6BA539"/>
          </a:solidFill>
        </a:ln>
      </dgm:spPr>
      <dgm:t>
        <a:bodyPr/>
        <a:lstStyle/>
        <a:p>
          <a:endParaRPr lang="en-GB"/>
        </a:p>
      </dgm:t>
    </dgm:pt>
    <dgm:pt modelId="{3A040E19-3A5F-48E2-804F-576782E07407}" type="sibTrans" cxnId="{37A3A195-2271-493B-80EC-30F2058F5EB4}">
      <dgm:prSet/>
      <dgm:spPr/>
      <dgm:t>
        <a:bodyPr/>
        <a:lstStyle/>
        <a:p>
          <a:endParaRPr lang="en-GB"/>
        </a:p>
      </dgm:t>
    </dgm:pt>
    <dgm:pt modelId="{FBEC16C7-46D6-417D-8363-3EE94DF24837}">
      <dgm:prSet custT="1"/>
      <dgm:spPr>
        <a:ln>
          <a:solidFill>
            <a:srgbClr val="6BA539"/>
          </a:solidFill>
        </a:ln>
      </dgm:spPr>
      <dgm:t>
        <a:bodyPr/>
        <a:lstStyle/>
        <a:p>
          <a:r>
            <a:rPr lang="lv-LV" sz="1300" dirty="0"/>
            <a:t>Pēc darba devēja </a:t>
          </a:r>
          <a:r>
            <a:rPr lang="lv-LV" sz="1300" dirty="0" smtClean="0"/>
            <a:t>pieprasījuma</a:t>
          </a:r>
        </a:p>
        <a:p>
          <a:r>
            <a:rPr lang="lv-LV" altLang="lv-LV" sz="1300" dirty="0" smtClean="0">
              <a:latin typeface="+mj-lt"/>
            </a:rPr>
            <a:t>(jebkurā </a:t>
          </a:r>
          <a:r>
            <a:rPr lang="lv-LV" altLang="lv-LV" sz="1300" dirty="0" err="1" smtClean="0">
              <a:latin typeface="+mj-lt"/>
            </a:rPr>
            <a:t>prof.izgl</a:t>
          </a:r>
          <a:r>
            <a:rPr lang="lv-LV" altLang="lv-LV" sz="1300" dirty="0" smtClean="0">
              <a:latin typeface="+mj-lt"/>
            </a:rPr>
            <a:t>. programmā)</a:t>
          </a:r>
        </a:p>
      </dgm:t>
    </dgm:pt>
    <dgm:pt modelId="{5027C36B-423F-421B-B741-E3736F06A4F1}" type="parTrans" cxnId="{7273594F-A8E6-4635-B357-30A7001FD828}">
      <dgm:prSet/>
      <dgm:spPr>
        <a:ln>
          <a:solidFill>
            <a:srgbClr val="6BA539"/>
          </a:solidFill>
        </a:ln>
      </dgm:spPr>
      <dgm:t>
        <a:bodyPr/>
        <a:lstStyle/>
        <a:p>
          <a:endParaRPr lang="en-GB"/>
        </a:p>
      </dgm:t>
    </dgm:pt>
    <dgm:pt modelId="{29A57C0C-DF47-4544-BA97-25EA5E23287E}" type="sibTrans" cxnId="{7273594F-A8E6-4635-B357-30A7001FD828}">
      <dgm:prSet/>
      <dgm:spPr/>
      <dgm:t>
        <a:bodyPr/>
        <a:lstStyle/>
        <a:p>
          <a:endParaRPr lang="en-GB"/>
        </a:p>
      </dgm:t>
    </dgm:pt>
    <dgm:pt modelId="{83F18044-04ED-4459-82FB-09C9DBAF05E3}">
      <dgm:prSet custT="1"/>
      <dgm:spPr>
        <a:ln>
          <a:solidFill>
            <a:srgbClr val="6BA539"/>
          </a:solidFill>
        </a:ln>
      </dgm:spPr>
      <dgm:t>
        <a:bodyPr/>
        <a:lstStyle/>
        <a:p>
          <a:r>
            <a:rPr lang="lv-LV" sz="1300" dirty="0" smtClean="0"/>
            <a:t>Praktiskā apmācība pie </a:t>
          </a:r>
          <a:r>
            <a:rPr lang="lv-LV" sz="1300" dirty="0"/>
            <a:t>darba </a:t>
          </a:r>
          <a:r>
            <a:rPr lang="lv-LV" sz="1300" dirty="0" smtClean="0"/>
            <a:t>devēja</a:t>
          </a:r>
        </a:p>
        <a:p>
          <a:r>
            <a:rPr lang="lv-LV" altLang="lv-LV" sz="1300" dirty="0" smtClean="0">
              <a:latin typeface="+mj-lt"/>
            </a:rPr>
            <a:t>(notiek darba vietā pie darba devēja)</a:t>
          </a:r>
          <a:endParaRPr lang="en-GB" sz="1300" dirty="0"/>
        </a:p>
      </dgm:t>
    </dgm:pt>
    <dgm:pt modelId="{F2C438C5-614E-495D-967D-C2AC65EABCE0}" type="parTrans" cxnId="{16230717-34E1-4141-85C0-D610C6389013}">
      <dgm:prSet/>
      <dgm:spPr>
        <a:ln>
          <a:solidFill>
            <a:srgbClr val="6BA539"/>
          </a:solidFill>
        </a:ln>
      </dgm:spPr>
      <dgm:t>
        <a:bodyPr/>
        <a:lstStyle/>
        <a:p>
          <a:endParaRPr lang="en-GB"/>
        </a:p>
      </dgm:t>
    </dgm:pt>
    <dgm:pt modelId="{FBF342E6-BD03-4D8E-8F17-3DD3DE664F26}" type="sibTrans" cxnId="{16230717-34E1-4141-85C0-D610C6389013}">
      <dgm:prSet/>
      <dgm:spPr/>
      <dgm:t>
        <a:bodyPr/>
        <a:lstStyle/>
        <a:p>
          <a:endParaRPr lang="en-GB"/>
        </a:p>
      </dgm:t>
    </dgm:pt>
    <dgm:pt modelId="{1342ED91-2EAF-4177-AE65-7513E51C5A4D}">
      <dgm:prSet custT="1"/>
      <dgm:spPr>
        <a:ln>
          <a:solidFill>
            <a:schemeClr val="accent3">
              <a:lumMod val="75000"/>
            </a:schemeClr>
          </a:solidFill>
        </a:ln>
      </dgm:spPr>
      <dgm:t>
        <a:bodyPr/>
        <a:lstStyle/>
        <a:p>
          <a:r>
            <a:rPr lang="lv-LV" sz="1300" dirty="0" smtClean="0"/>
            <a:t>Transportlīdzekļu vadīšanas kursi </a:t>
          </a:r>
        </a:p>
        <a:p>
          <a:r>
            <a:rPr lang="lv-LV" sz="1300" dirty="0" smtClean="0"/>
            <a:t>(90-217 stundas)</a:t>
          </a:r>
          <a:endParaRPr lang="en-GB" sz="1300" dirty="0"/>
        </a:p>
      </dgm:t>
    </dgm:pt>
    <dgm:pt modelId="{0E2B323C-950C-48EA-9ED2-A57AFCC68258}" type="parTrans" cxnId="{2F189568-FA9C-4EA2-8CC7-7B85EBF19783}">
      <dgm:prSet/>
      <dgm:spPr>
        <a:ln>
          <a:solidFill>
            <a:schemeClr val="accent3">
              <a:lumMod val="75000"/>
            </a:schemeClr>
          </a:solidFill>
        </a:ln>
      </dgm:spPr>
      <dgm:t>
        <a:bodyPr/>
        <a:lstStyle/>
        <a:p>
          <a:endParaRPr lang="en-GB"/>
        </a:p>
      </dgm:t>
    </dgm:pt>
    <dgm:pt modelId="{930FD18C-97D2-471C-B7B3-55A042A57E3A}" type="sibTrans" cxnId="{2F189568-FA9C-4EA2-8CC7-7B85EBF19783}">
      <dgm:prSet/>
      <dgm:spPr/>
      <dgm:t>
        <a:bodyPr/>
        <a:lstStyle/>
        <a:p>
          <a:endParaRPr lang="en-GB"/>
        </a:p>
      </dgm:t>
    </dgm:pt>
    <dgm:pt modelId="{7172AE62-2C23-4543-B29C-D2FEB795CEFD}" type="pres">
      <dgm:prSet presAssocID="{9999692B-9FE0-47CC-9227-A9D0FEA5953B}" presName="hierChild1" presStyleCnt="0">
        <dgm:presLayoutVars>
          <dgm:chPref val="1"/>
          <dgm:dir/>
          <dgm:animOne val="branch"/>
          <dgm:animLvl val="lvl"/>
          <dgm:resizeHandles/>
        </dgm:presLayoutVars>
      </dgm:prSet>
      <dgm:spPr/>
      <dgm:t>
        <a:bodyPr/>
        <a:lstStyle/>
        <a:p>
          <a:endParaRPr lang="en-US"/>
        </a:p>
      </dgm:t>
    </dgm:pt>
    <dgm:pt modelId="{7926CFC7-C355-4268-A0DF-DF4FCC59031F}" type="pres">
      <dgm:prSet presAssocID="{F26FD991-B474-4E00-B196-8F4E2C68F193}" presName="hierRoot1" presStyleCnt="0"/>
      <dgm:spPr/>
    </dgm:pt>
    <dgm:pt modelId="{78A3841C-109F-4E38-8AB4-390BEF90204B}" type="pres">
      <dgm:prSet presAssocID="{F26FD991-B474-4E00-B196-8F4E2C68F193}" presName="composite" presStyleCnt="0"/>
      <dgm:spPr/>
    </dgm:pt>
    <dgm:pt modelId="{6849F579-B638-4874-AFD2-F69D1F6EE898}" type="pres">
      <dgm:prSet presAssocID="{F26FD991-B474-4E00-B196-8F4E2C68F193}" presName="background" presStyleLbl="node0" presStyleIdx="0" presStyleCnt="1"/>
      <dgm:spPr>
        <a:solidFill>
          <a:srgbClr val="6BA539"/>
        </a:solidFill>
      </dgm:spPr>
    </dgm:pt>
    <dgm:pt modelId="{C81C6B3B-B9DB-4929-9CF3-F041A0037ACE}" type="pres">
      <dgm:prSet presAssocID="{F26FD991-B474-4E00-B196-8F4E2C68F193}" presName="text" presStyleLbl="fgAcc0" presStyleIdx="0" presStyleCnt="1" custScaleX="224414" custLinFactNeighborX="-18874" custLinFactNeighborY="9145">
        <dgm:presLayoutVars>
          <dgm:chPref val="3"/>
        </dgm:presLayoutVars>
      </dgm:prSet>
      <dgm:spPr/>
      <dgm:t>
        <a:bodyPr/>
        <a:lstStyle/>
        <a:p>
          <a:endParaRPr lang="en-US"/>
        </a:p>
      </dgm:t>
    </dgm:pt>
    <dgm:pt modelId="{3E092209-7815-4024-8964-4652CF49DE98}" type="pres">
      <dgm:prSet presAssocID="{F26FD991-B474-4E00-B196-8F4E2C68F193}" presName="hierChild2" presStyleCnt="0"/>
      <dgm:spPr/>
    </dgm:pt>
    <dgm:pt modelId="{FBE126CA-AB47-4400-A6B0-EBF49EEC0812}" type="pres">
      <dgm:prSet presAssocID="{7E20E973-9B30-46E9-9ACD-8351F5F110D7}" presName="Name10" presStyleLbl="parChTrans1D2" presStyleIdx="0" presStyleCnt="2"/>
      <dgm:spPr/>
      <dgm:t>
        <a:bodyPr/>
        <a:lstStyle/>
        <a:p>
          <a:endParaRPr lang="en-US"/>
        </a:p>
      </dgm:t>
    </dgm:pt>
    <dgm:pt modelId="{1D085852-A7D8-4DBA-ABA4-0C77C87C290D}" type="pres">
      <dgm:prSet presAssocID="{5BB6D310-F18F-4993-95AB-403774376B33}" presName="hierRoot2" presStyleCnt="0"/>
      <dgm:spPr/>
    </dgm:pt>
    <dgm:pt modelId="{2F578F70-A9A5-4BC2-8888-24F3E8127A58}" type="pres">
      <dgm:prSet presAssocID="{5BB6D310-F18F-4993-95AB-403774376B33}" presName="composite2" presStyleCnt="0"/>
      <dgm:spPr/>
    </dgm:pt>
    <dgm:pt modelId="{02A1C7FB-29B4-458C-89ED-DBC0DD5879C7}" type="pres">
      <dgm:prSet presAssocID="{5BB6D310-F18F-4993-95AB-403774376B33}" presName="background2" presStyleLbl="node2" presStyleIdx="0" presStyleCnt="2"/>
      <dgm:spPr>
        <a:solidFill>
          <a:srgbClr val="6BA539"/>
        </a:solidFill>
      </dgm:spPr>
    </dgm:pt>
    <dgm:pt modelId="{DBD36179-3C4A-4B65-ADC4-ECBC8259B94C}" type="pres">
      <dgm:prSet presAssocID="{5BB6D310-F18F-4993-95AB-403774376B33}" presName="text2" presStyleLbl="fgAcc2" presStyleIdx="0" presStyleCnt="2" custScaleX="178946">
        <dgm:presLayoutVars>
          <dgm:chPref val="3"/>
        </dgm:presLayoutVars>
      </dgm:prSet>
      <dgm:spPr/>
      <dgm:t>
        <a:bodyPr/>
        <a:lstStyle/>
        <a:p>
          <a:endParaRPr lang="en-US"/>
        </a:p>
      </dgm:t>
    </dgm:pt>
    <dgm:pt modelId="{670BEAB5-32C5-406D-8614-A00D3125DF62}" type="pres">
      <dgm:prSet presAssocID="{5BB6D310-F18F-4993-95AB-403774376B33}" presName="hierChild3" presStyleCnt="0"/>
      <dgm:spPr/>
    </dgm:pt>
    <dgm:pt modelId="{98346C00-1A98-4237-BF61-5BD17D83CAAF}" type="pres">
      <dgm:prSet presAssocID="{C022775E-66BA-4440-8DC7-834B8EBB95ED}" presName="Name17" presStyleLbl="parChTrans1D3" presStyleIdx="0" presStyleCnt="6"/>
      <dgm:spPr/>
      <dgm:t>
        <a:bodyPr/>
        <a:lstStyle/>
        <a:p>
          <a:endParaRPr lang="en-US"/>
        </a:p>
      </dgm:t>
    </dgm:pt>
    <dgm:pt modelId="{76739027-6EAC-463E-8B35-6EB39282BF0B}" type="pres">
      <dgm:prSet presAssocID="{5641EFD9-C4B3-4D3D-9839-6663CB05C76C}" presName="hierRoot3" presStyleCnt="0"/>
      <dgm:spPr/>
    </dgm:pt>
    <dgm:pt modelId="{004064E7-9F66-4E2E-909B-CEB64D3F6D89}" type="pres">
      <dgm:prSet presAssocID="{5641EFD9-C4B3-4D3D-9839-6663CB05C76C}" presName="composite3" presStyleCnt="0"/>
      <dgm:spPr/>
    </dgm:pt>
    <dgm:pt modelId="{D77F25C5-565B-46FB-9571-6B0D500E6D8F}" type="pres">
      <dgm:prSet presAssocID="{5641EFD9-C4B3-4D3D-9839-6663CB05C76C}" presName="background3" presStyleLbl="node3" presStyleIdx="0" presStyleCnt="6"/>
      <dgm:spPr>
        <a:solidFill>
          <a:srgbClr val="6BA539"/>
        </a:solidFill>
      </dgm:spPr>
    </dgm:pt>
    <dgm:pt modelId="{99278F70-0E86-4491-AE9E-12665823F114}" type="pres">
      <dgm:prSet presAssocID="{5641EFD9-C4B3-4D3D-9839-6663CB05C76C}" presName="text3" presStyleLbl="fgAcc3" presStyleIdx="0" presStyleCnt="6" custScaleY="206999">
        <dgm:presLayoutVars>
          <dgm:chPref val="3"/>
        </dgm:presLayoutVars>
      </dgm:prSet>
      <dgm:spPr/>
      <dgm:t>
        <a:bodyPr/>
        <a:lstStyle/>
        <a:p>
          <a:endParaRPr lang="en-US"/>
        </a:p>
      </dgm:t>
    </dgm:pt>
    <dgm:pt modelId="{FE2CABD9-357B-40AA-9088-3B4FAC4F452A}" type="pres">
      <dgm:prSet presAssocID="{5641EFD9-C4B3-4D3D-9839-6663CB05C76C}" presName="hierChild4" presStyleCnt="0"/>
      <dgm:spPr/>
    </dgm:pt>
    <dgm:pt modelId="{FB352868-EBEE-41C0-A7DC-6F5EE6EC71A2}" type="pres">
      <dgm:prSet presAssocID="{B628215D-A6A9-4A19-9B42-8A4879803CF0}" presName="Name17" presStyleLbl="parChTrans1D3" presStyleIdx="1" presStyleCnt="6"/>
      <dgm:spPr/>
      <dgm:t>
        <a:bodyPr/>
        <a:lstStyle/>
        <a:p>
          <a:endParaRPr lang="en-US"/>
        </a:p>
      </dgm:t>
    </dgm:pt>
    <dgm:pt modelId="{DD96E2AE-27D2-4C96-906B-A652FA465030}" type="pres">
      <dgm:prSet presAssocID="{25652B94-3BF1-4744-8E04-C7B5B09D801D}" presName="hierRoot3" presStyleCnt="0"/>
      <dgm:spPr/>
    </dgm:pt>
    <dgm:pt modelId="{35DCE118-6618-427F-A0EB-94EA33E24033}" type="pres">
      <dgm:prSet presAssocID="{25652B94-3BF1-4744-8E04-C7B5B09D801D}" presName="composite3" presStyleCnt="0"/>
      <dgm:spPr/>
    </dgm:pt>
    <dgm:pt modelId="{8AB4389F-44B1-4B15-85F8-3270EB829986}" type="pres">
      <dgm:prSet presAssocID="{25652B94-3BF1-4744-8E04-C7B5B09D801D}" presName="background3" presStyleLbl="node3" presStyleIdx="1" presStyleCnt="6"/>
      <dgm:spPr>
        <a:solidFill>
          <a:srgbClr val="6BA539"/>
        </a:solidFill>
      </dgm:spPr>
    </dgm:pt>
    <dgm:pt modelId="{3CA35E79-87BF-4316-B0DC-3482F5FEBE3E}" type="pres">
      <dgm:prSet presAssocID="{25652B94-3BF1-4744-8E04-C7B5B09D801D}" presName="text3" presStyleLbl="fgAcc3" presStyleIdx="1" presStyleCnt="6" custScaleY="207624">
        <dgm:presLayoutVars>
          <dgm:chPref val="3"/>
        </dgm:presLayoutVars>
      </dgm:prSet>
      <dgm:spPr/>
      <dgm:t>
        <a:bodyPr/>
        <a:lstStyle/>
        <a:p>
          <a:endParaRPr lang="en-US"/>
        </a:p>
      </dgm:t>
    </dgm:pt>
    <dgm:pt modelId="{B3B559CC-36E8-4E75-A4AA-E4FA47740E2C}" type="pres">
      <dgm:prSet presAssocID="{25652B94-3BF1-4744-8E04-C7B5B09D801D}" presName="hierChild4" presStyleCnt="0"/>
      <dgm:spPr/>
    </dgm:pt>
    <dgm:pt modelId="{100FEB76-6D2F-4E05-A5B0-3557710C2EAC}" type="pres">
      <dgm:prSet presAssocID="{D814C885-818D-4245-B67D-DC452E9E5C6E}" presName="Name17" presStyleLbl="parChTrans1D3" presStyleIdx="2" presStyleCnt="6"/>
      <dgm:spPr/>
      <dgm:t>
        <a:bodyPr/>
        <a:lstStyle/>
        <a:p>
          <a:endParaRPr lang="en-US"/>
        </a:p>
      </dgm:t>
    </dgm:pt>
    <dgm:pt modelId="{392C3CAF-5D3C-4E79-846E-DC5318506669}" type="pres">
      <dgm:prSet presAssocID="{64FB69EF-F3B5-4F53-A6E0-F80EC333C098}" presName="hierRoot3" presStyleCnt="0"/>
      <dgm:spPr/>
    </dgm:pt>
    <dgm:pt modelId="{0CC9E0F9-1C8F-4D7A-9B85-954B4A9B391A}" type="pres">
      <dgm:prSet presAssocID="{64FB69EF-F3B5-4F53-A6E0-F80EC333C098}" presName="composite3" presStyleCnt="0"/>
      <dgm:spPr/>
    </dgm:pt>
    <dgm:pt modelId="{501D0DD0-792C-400F-89CB-3ABD97A069C1}" type="pres">
      <dgm:prSet presAssocID="{64FB69EF-F3B5-4F53-A6E0-F80EC333C098}" presName="background3" presStyleLbl="node3" presStyleIdx="2" presStyleCnt="6"/>
      <dgm:spPr>
        <a:solidFill>
          <a:srgbClr val="6BA539"/>
        </a:solidFill>
      </dgm:spPr>
      <dgm:t>
        <a:bodyPr/>
        <a:lstStyle/>
        <a:p>
          <a:endParaRPr lang="lv-LV"/>
        </a:p>
      </dgm:t>
    </dgm:pt>
    <dgm:pt modelId="{27CBE719-BE22-4AD5-BFE8-9E9E885537E4}" type="pres">
      <dgm:prSet presAssocID="{64FB69EF-F3B5-4F53-A6E0-F80EC333C098}" presName="text3" presStyleLbl="fgAcc3" presStyleIdx="2" presStyleCnt="6" custScaleY="206881">
        <dgm:presLayoutVars>
          <dgm:chPref val="3"/>
        </dgm:presLayoutVars>
      </dgm:prSet>
      <dgm:spPr/>
      <dgm:t>
        <a:bodyPr/>
        <a:lstStyle/>
        <a:p>
          <a:endParaRPr lang="en-US"/>
        </a:p>
      </dgm:t>
    </dgm:pt>
    <dgm:pt modelId="{5DDFEDF3-8E53-469D-B916-5FA8BADB5A43}" type="pres">
      <dgm:prSet presAssocID="{64FB69EF-F3B5-4F53-A6E0-F80EC333C098}" presName="hierChild4" presStyleCnt="0"/>
      <dgm:spPr/>
    </dgm:pt>
    <dgm:pt modelId="{F54942D3-37D2-40D2-86B0-FE47EF9CA0DD}" type="pres">
      <dgm:prSet presAssocID="{0E2B323C-950C-48EA-9ED2-A57AFCC68258}" presName="Name17" presStyleLbl="parChTrans1D3" presStyleIdx="3" presStyleCnt="6"/>
      <dgm:spPr/>
      <dgm:t>
        <a:bodyPr/>
        <a:lstStyle/>
        <a:p>
          <a:endParaRPr lang="en-GB"/>
        </a:p>
      </dgm:t>
    </dgm:pt>
    <dgm:pt modelId="{6A5C40F6-9DB7-4651-AFAF-1B18835D4506}" type="pres">
      <dgm:prSet presAssocID="{1342ED91-2EAF-4177-AE65-7513E51C5A4D}" presName="hierRoot3" presStyleCnt="0"/>
      <dgm:spPr/>
    </dgm:pt>
    <dgm:pt modelId="{B7B0B34F-079C-458E-9F3F-50A9E5405DFB}" type="pres">
      <dgm:prSet presAssocID="{1342ED91-2EAF-4177-AE65-7513E51C5A4D}" presName="composite3" presStyleCnt="0"/>
      <dgm:spPr/>
    </dgm:pt>
    <dgm:pt modelId="{800F7654-85D5-4DAA-AC71-6BE21131AABB}" type="pres">
      <dgm:prSet presAssocID="{1342ED91-2EAF-4177-AE65-7513E51C5A4D}" presName="background3" presStyleLbl="node3" presStyleIdx="3" presStyleCnt="6"/>
      <dgm:spPr>
        <a:solidFill>
          <a:srgbClr val="53A62A"/>
        </a:solidFill>
      </dgm:spPr>
      <dgm:t>
        <a:bodyPr/>
        <a:lstStyle/>
        <a:p>
          <a:endParaRPr lang="en-GB"/>
        </a:p>
      </dgm:t>
    </dgm:pt>
    <dgm:pt modelId="{EA3FA7AD-6BE4-499B-BD3D-387768756EC7}" type="pres">
      <dgm:prSet presAssocID="{1342ED91-2EAF-4177-AE65-7513E51C5A4D}" presName="text3" presStyleLbl="fgAcc3" presStyleIdx="3" presStyleCnt="6" custScaleY="206583">
        <dgm:presLayoutVars>
          <dgm:chPref val="3"/>
        </dgm:presLayoutVars>
      </dgm:prSet>
      <dgm:spPr/>
      <dgm:t>
        <a:bodyPr/>
        <a:lstStyle/>
        <a:p>
          <a:endParaRPr lang="en-GB"/>
        </a:p>
      </dgm:t>
    </dgm:pt>
    <dgm:pt modelId="{C20D7AB9-ACB1-4744-82E0-BBF50BF43BDA}" type="pres">
      <dgm:prSet presAssocID="{1342ED91-2EAF-4177-AE65-7513E51C5A4D}" presName="hierChild4" presStyleCnt="0"/>
      <dgm:spPr/>
    </dgm:pt>
    <dgm:pt modelId="{0740A86F-E43F-4C6C-AEAB-F876649C826F}" type="pres">
      <dgm:prSet presAssocID="{C790159C-DB99-4CBE-8448-B970755B2E04}" presName="Name10" presStyleLbl="parChTrans1D2" presStyleIdx="1" presStyleCnt="2"/>
      <dgm:spPr/>
      <dgm:t>
        <a:bodyPr/>
        <a:lstStyle/>
        <a:p>
          <a:endParaRPr lang="en-US"/>
        </a:p>
      </dgm:t>
    </dgm:pt>
    <dgm:pt modelId="{1F120365-8F2C-4A39-89F9-F73B00E157E8}" type="pres">
      <dgm:prSet presAssocID="{82A40E8D-E02D-432B-AD9A-C231A192BCA1}" presName="hierRoot2" presStyleCnt="0"/>
      <dgm:spPr/>
    </dgm:pt>
    <dgm:pt modelId="{7E7979F5-8917-48C4-BBFF-1F7037299926}" type="pres">
      <dgm:prSet presAssocID="{82A40E8D-E02D-432B-AD9A-C231A192BCA1}" presName="composite2" presStyleCnt="0"/>
      <dgm:spPr/>
    </dgm:pt>
    <dgm:pt modelId="{B82E4E05-CD88-4FEC-893C-05215FE24D97}" type="pres">
      <dgm:prSet presAssocID="{82A40E8D-E02D-432B-AD9A-C231A192BCA1}" presName="background2" presStyleLbl="node2" presStyleIdx="1" presStyleCnt="2"/>
      <dgm:spPr>
        <a:solidFill>
          <a:srgbClr val="6BA539"/>
        </a:solidFill>
      </dgm:spPr>
    </dgm:pt>
    <dgm:pt modelId="{35668415-5807-49CE-ADC1-0244790D044F}" type="pres">
      <dgm:prSet presAssocID="{82A40E8D-E02D-432B-AD9A-C231A192BCA1}" presName="text2" presStyleLbl="fgAcc2" presStyleIdx="1" presStyleCnt="2" custScaleX="183632">
        <dgm:presLayoutVars>
          <dgm:chPref val="3"/>
        </dgm:presLayoutVars>
      </dgm:prSet>
      <dgm:spPr/>
      <dgm:t>
        <a:bodyPr/>
        <a:lstStyle/>
        <a:p>
          <a:endParaRPr lang="en-US"/>
        </a:p>
      </dgm:t>
    </dgm:pt>
    <dgm:pt modelId="{C75BD88B-DCEA-4E8A-9F78-7C3E17733552}" type="pres">
      <dgm:prSet presAssocID="{82A40E8D-E02D-432B-AD9A-C231A192BCA1}" presName="hierChild3" presStyleCnt="0"/>
      <dgm:spPr/>
    </dgm:pt>
    <dgm:pt modelId="{86AADB81-7C25-489C-BDDD-354091A2D03C}" type="pres">
      <dgm:prSet presAssocID="{5027C36B-423F-421B-B741-E3736F06A4F1}" presName="Name17" presStyleLbl="parChTrans1D3" presStyleIdx="4" presStyleCnt="6"/>
      <dgm:spPr/>
      <dgm:t>
        <a:bodyPr/>
        <a:lstStyle/>
        <a:p>
          <a:endParaRPr lang="en-US"/>
        </a:p>
      </dgm:t>
    </dgm:pt>
    <dgm:pt modelId="{99D47C54-A3B4-41EA-81A1-021C3B70784B}" type="pres">
      <dgm:prSet presAssocID="{FBEC16C7-46D6-417D-8363-3EE94DF24837}" presName="hierRoot3" presStyleCnt="0"/>
      <dgm:spPr/>
    </dgm:pt>
    <dgm:pt modelId="{B6B42132-BAFC-499D-97C0-A40BCFCC8719}" type="pres">
      <dgm:prSet presAssocID="{FBEC16C7-46D6-417D-8363-3EE94DF24837}" presName="composite3" presStyleCnt="0"/>
      <dgm:spPr/>
    </dgm:pt>
    <dgm:pt modelId="{D24278AF-4696-42DC-902D-F38A94FE06A7}" type="pres">
      <dgm:prSet presAssocID="{FBEC16C7-46D6-417D-8363-3EE94DF24837}" presName="background3" presStyleLbl="node3" presStyleIdx="4" presStyleCnt="6"/>
      <dgm:spPr>
        <a:solidFill>
          <a:srgbClr val="6BA539"/>
        </a:solidFill>
      </dgm:spPr>
    </dgm:pt>
    <dgm:pt modelId="{7A74FF96-B786-410C-B9C1-BBD5A59072EE}" type="pres">
      <dgm:prSet presAssocID="{FBEC16C7-46D6-417D-8363-3EE94DF24837}" presName="text3" presStyleLbl="fgAcc3" presStyleIdx="4" presStyleCnt="6" custScaleY="210035">
        <dgm:presLayoutVars>
          <dgm:chPref val="3"/>
        </dgm:presLayoutVars>
      </dgm:prSet>
      <dgm:spPr/>
      <dgm:t>
        <a:bodyPr/>
        <a:lstStyle/>
        <a:p>
          <a:endParaRPr lang="en-US"/>
        </a:p>
      </dgm:t>
    </dgm:pt>
    <dgm:pt modelId="{BAF20356-B798-4BC2-9A6E-7DC371DBBC72}" type="pres">
      <dgm:prSet presAssocID="{FBEC16C7-46D6-417D-8363-3EE94DF24837}" presName="hierChild4" presStyleCnt="0"/>
      <dgm:spPr/>
    </dgm:pt>
    <dgm:pt modelId="{11DD0A93-2BFA-499E-B7AD-48B117BCCD45}" type="pres">
      <dgm:prSet presAssocID="{F2C438C5-614E-495D-967D-C2AC65EABCE0}" presName="Name17" presStyleLbl="parChTrans1D3" presStyleIdx="5" presStyleCnt="6"/>
      <dgm:spPr/>
      <dgm:t>
        <a:bodyPr/>
        <a:lstStyle/>
        <a:p>
          <a:endParaRPr lang="en-US"/>
        </a:p>
      </dgm:t>
    </dgm:pt>
    <dgm:pt modelId="{6E9FA358-DBF5-4BCA-94CC-53104DA3B77D}" type="pres">
      <dgm:prSet presAssocID="{83F18044-04ED-4459-82FB-09C9DBAF05E3}" presName="hierRoot3" presStyleCnt="0"/>
      <dgm:spPr/>
    </dgm:pt>
    <dgm:pt modelId="{662CCCDD-4CFC-4F07-958F-C57193B7DDAC}" type="pres">
      <dgm:prSet presAssocID="{83F18044-04ED-4459-82FB-09C9DBAF05E3}" presName="composite3" presStyleCnt="0"/>
      <dgm:spPr/>
    </dgm:pt>
    <dgm:pt modelId="{D0ACCFEC-BE5E-4F7A-A7F0-79536E833177}" type="pres">
      <dgm:prSet presAssocID="{83F18044-04ED-4459-82FB-09C9DBAF05E3}" presName="background3" presStyleLbl="node3" presStyleIdx="5" presStyleCnt="6"/>
      <dgm:spPr>
        <a:solidFill>
          <a:srgbClr val="6BA539"/>
        </a:solidFill>
      </dgm:spPr>
    </dgm:pt>
    <dgm:pt modelId="{AACBF91F-D8CE-403B-836A-A81369F0AE02}" type="pres">
      <dgm:prSet presAssocID="{83F18044-04ED-4459-82FB-09C9DBAF05E3}" presName="text3" presStyleLbl="fgAcc3" presStyleIdx="5" presStyleCnt="6" custScaleY="211331">
        <dgm:presLayoutVars>
          <dgm:chPref val="3"/>
        </dgm:presLayoutVars>
      </dgm:prSet>
      <dgm:spPr/>
      <dgm:t>
        <a:bodyPr/>
        <a:lstStyle/>
        <a:p>
          <a:endParaRPr lang="en-US"/>
        </a:p>
      </dgm:t>
    </dgm:pt>
    <dgm:pt modelId="{A8719D41-DAFE-481F-B9BA-2C9163612E88}" type="pres">
      <dgm:prSet presAssocID="{83F18044-04ED-4459-82FB-09C9DBAF05E3}" presName="hierChild4" presStyleCnt="0"/>
      <dgm:spPr/>
    </dgm:pt>
  </dgm:ptLst>
  <dgm:cxnLst>
    <dgm:cxn modelId="{29D3950C-F1F2-45C2-8848-6799965E9CFC}" type="presOf" srcId="{7E20E973-9B30-46E9-9ACD-8351F5F110D7}" destId="{FBE126CA-AB47-4400-A6B0-EBF49EEC0812}" srcOrd="0" destOrd="0" presId="urn:microsoft.com/office/officeart/2005/8/layout/hierarchy1"/>
    <dgm:cxn modelId="{16230717-34E1-4141-85C0-D610C6389013}" srcId="{82A40E8D-E02D-432B-AD9A-C231A192BCA1}" destId="{83F18044-04ED-4459-82FB-09C9DBAF05E3}" srcOrd="1" destOrd="0" parTransId="{F2C438C5-614E-495D-967D-C2AC65EABCE0}" sibTransId="{FBF342E6-BD03-4D8E-8F17-3DD3DE664F26}"/>
    <dgm:cxn modelId="{A13025D3-05D9-49AB-815D-7A3A4DA54D64}" srcId="{5BB6D310-F18F-4993-95AB-403774376B33}" destId="{25652B94-3BF1-4744-8E04-C7B5B09D801D}" srcOrd="1" destOrd="0" parTransId="{B628215D-A6A9-4A19-9B42-8A4879803CF0}" sibTransId="{71B8192D-722B-4C43-B606-1DABF94DD55C}"/>
    <dgm:cxn modelId="{3B3C76F6-BCD2-4BC6-8304-2779BFA73221}" type="presOf" srcId="{5027C36B-423F-421B-B741-E3736F06A4F1}" destId="{86AADB81-7C25-489C-BDDD-354091A2D03C}" srcOrd="0" destOrd="0" presId="urn:microsoft.com/office/officeart/2005/8/layout/hierarchy1"/>
    <dgm:cxn modelId="{08891D5B-E096-4CBA-9D6B-11B658B4844A}" type="presOf" srcId="{F26FD991-B474-4E00-B196-8F4E2C68F193}" destId="{C81C6B3B-B9DB-4929-9CF3-F041A0037ACE}" srcOrd="0" destOrd="0" presId="urn:microsoft.com/office/officeart/2005/8/layout/hierarchy1"/>
    <dgm:cxn modelId="{29DBC96C-7556-43D0-A8BA-CED608F3A7CB}" srcId="{9999692B-9FE0-47CC-9227-A9D0FEA5953B}" destId="{F26FD991-B474-4E00-B196-8F4E2C68F193}" srcOrd="0" destOrd="0" parTransId="{9275FD8E-E7BC-474A-B0BF-71207000BB94}" sibTransId="{EF63227B-0064-4C16-93BA-65FC0515201B}"/>
    <dgm:cxn modelId="{B9F9BFE7-E003-4AC1-8A3F-C076CB165B68}" type="presOf" srcId="{FBEC16C7-46D6-417D-8363-3EE94DF24837}" destId="{7A74FF96-B786-410C-B9C1-BBD5A59072EE}" srcOrd="0" destOrd="0" presId="urn:microsoft.com/office/officeart/2005/8/layout/hierarchy1"/>
    <dgm:cxn modelId="{1D5B8633-AD3A-48B6-AE13-16E6D2A1D04D}" type="presOf" srcId="{C022775E-66BA-4440-8DC7-834B8EBB95ED}" destId="{98346C00-1A98-4237-BF61-5BD17D83CAAF}" srcOrd="0" destOrd="0" presId="urn:microsoft.com/office/officeart/2005/8/layout/hierarchy1"/>
    <dgm:cxn modelId="{7C4E3E6C-89D5-4E60-AA1C-1243C25478AA}" srcId="{F26FD991-B474-4E00-B196-8F4E2C68F193}" destId="{5BB6D310-F18F-4993-95AB-403774376B33}" srcOrd="0" destOrd="0" parTransId="{7E20E973-9B30-46E9-9ACD-8351F5F110D7}" sibTransId="{53059566-A2B7-4A11-B7CB-B8A407BCB35F}"/>
    <dgm:cxn modelId="{1DFE462C-42C8-41D7-8430-5CBCB4571570}" srcId="{5BB6D310-F18F-4993-95AB-403774376B33}" destId="{5641EFD9-C4B3-4D3D-9839-6663CB05C76C}" srcOrd="0" destOrd="0" parTransId="{C022775E-66BA-4440-8DC7-834B8EBB95ED}" sibTransId="{66A49D58-1937-43AE-91F9-E02D14331462}"/>
    <dgm:cxn modelId="{01E7DAD7-5F03-407C-98CD-61AE98A8B699}" type="presOf" srcId="{9999692B-9FE0-47CC-9227-A9D0FEA5953B}" destId="{7172AE62-2C23-4543-B29C-D2FEB795CEFD}" srcOrd="0" destOrd="0" presId="urn:microsoft.com/office/officeart/2005/8/layout/hierarchy1"/>
    <dgm:cxn modelId="{487D0061-A82F-4C69-9FD2-FB532B7A9350}" type="presOf" srcId="{B628215D-A6A9-4A19-9B42-8A4879803CF0}" destId="{FB352868-EBEE-41C0-A7DC-6F5EE6EC71A2}" srcOrd="0" destOrd="0" presId="urn:microsoft.com/office/officeart/2005/8/layout/hierarchy1"/>
    <dgm:cxn modelId="{495E3E19-1471-4286-94F4-C2916D3ADC80}" type="presOf" srcId="{25652B94-3BF1-4744-8E04-C7B5B09D801D}" destId="{3CA35E79-87BF-4316-B0DC-3482F5FEBE3E}" srcOrd="0" destOrd="0" presId="urn:microsoft.com/office/officeart/2005/8/layout/hierarchy1"/>
    <dgm:cxn modelId="{1CDA55A5-5AA6-4862-8605-358ACFB3F248}" type="presOf" srcId="{5BB6D310-F18F-4993-95AB-403774376B33}" destId="{DBD36179-3C4A-4B65-ADC4-ECBC8259B94C}" srcOrd="0" destOrd="0" presId="urn:microsoft.com/office/officeart/2005/8/layout/hierarchy1"/>
    <dgm:cxn modelId="{37A3A195-2271-493B-80EC-30F2058F5EB4}" srcId="{5BB6D310-F18F-4993-95AB-403774376B33}" destId="{64FB69EF-F3B5-4F53-A6E0-F80EC333C098}" srcOrd="2" destOrd="0" parTransId="{D814C885-818D-4245-B67D-DC452E9E5C6E}" sibTransId="{3A040E19-3A5F-48E2-804F-576782E07407}"/>
    <dgm:cxn modelId="{7273594F-A8E6-4635-B357-30A7001FD828}" srcId="{82A40E8D-E02D-432B-AD9A-C231A192BCA1}" destId="{FBEC16C7-46D6-417D-8363-3EE94DF24837}" srcOrd="0" destOrd="0" parTransId="{5027C36B-423F-421B-B741-E3736F06A4F1}" sibTransId="{29A57C0C-DF47-4544-BA97-25EA5E23287E}"/>
    <dgm:cxn modelId="{2F189568-FA9C-4EA2-8CC7-7B85EBF19783}" srcId="{5BB6D310-F18F-4993-95AB-403774376B33}" destId="{1342ED91-2EAF-4177-AE65-7513E51C5A4D}" srcOrd="3" destOrd="0" parTransId="{0E2B323C-950C-48EA-9ED2-A57AFCC68258}" sibTransId="{930FD18C-97D2-471C-B7B3-55A042A57E3A}"/>
    <dgm:cxn modelId="{E5634DDC-9D06-4829-8291-011030B8BB87}" type="presOf" srcId="{D814C885-818D-4245-B67D-DC452E9E5C6E}" destId="{100FEB76-6D2F-4E05-A5B0-3557710C2EAC}" srcOrd="0" destOrd="0" presId="urn:microsoft.com/office/officeart/2005/8/layout/hierarchy1"/>
    <dgm:cxn modelId="{46CA63BD-28F4-4A35-A897-35FAA98F4C24}" type="presOf" srcId="{F2C438C5-614E-495D-967D-C2AC65EABCE0}" destId="{11DD0A93-2BFA-499E-B7AD-48B117BCCD45}" srcOrd="0" destOrd="0" presId="urn:microsoft.com/office/officeart/2005/8/layout/hierarchy1"/>
    <dgm:cxn modelId="{E665A370-87ED-4881-9063-085E56C2E065}" type="presOf" srcId="{1342ED91-2EAF-4177-AE65-7513E51C5A4D}" destId="{EA3FA7AD-6BE4-499B-BD3D-387768756EC7}" srcOrd="0" destOrd="0" presId="urn:microsoft.com/office/officeart/2005/8/layout/hierarchy1"/>
    <dgm:cxn modelId="{C884DE8A-BE61-4FD8-B57E-02399AEEA2DB}" type="presOf" srcId="{82A40E8D-E02D-432B-AD9A-C231A192BCA1}" destId="{35668415-5807-49CE-ADC1-0244790D044F}" srcOrd="0" destOrd="0" presId="urn:microsoft.com/office/officeart/2005/8/layout/hierarchy1"/>
    <dgm:cxn modelId="{E082C79A-C5BD-460B-A39D-E46CE2AB8212}" type="presOf" srcId="{64FB69EF-F3B5-4F53-A6E0-F80EC333C098}" destId="{27CBE719-BE22-4AD5-BFE8-9E9E885537E4}" srcOrd="0" destOrd="0" presId="urn:microsoft.com/office/officeart/2005/8/layout/hierarchy1"/>
    <dgm:cxn modelId="{8930E309-253A-4B3C-89C7-7D136A90E007}" type="presOf" srcId="{83F18044-04ED-4459-82FB-09C9DBAF05E3}" destId="{AACBF91F-D8CE-403B-836A-A81369F0AE02}" srcOrd="0" destOrd="0" presId="urn:microsoft.com/office/officeart/2005/8/layout/hierarchy1"/>
    <dgm:cxn modelId="{1BDA60E4-3814-4320-B381-4E42FDC0B07A}" type="presOf" srcId="{5641EFD9-C4B3-4D3D-9839-6663CB05C76C}" destId="{99278F70-0E86-4491-AE9E-12665823F114}" srcOrd="0" destOrd="0" presId="urn:microsoft.com/office/officeart/2005/8/layout/hierarchy1"/>
    <dgm:cxn modelId="{E2A43D24-C59C-4946-8736-65FE8BAB52BD}" type="presOf" srcId="{0E2B323C-950C-48EA-9ED2-A57AFCC68258}" destId="{F54942D3-37D2-40D2-86B0-FE47EF9CA0DD}" srcOrd="0" destOrd="0" presId="urn:microsoft.com/office/officeart/2005/8/layout/hierarchy1"/>
    <dgm:cxn modelId="{F3B29DC7-4D80-45FF-9D15-F9287639D24B}" type="presOf" srcId="{C790159C-DB99-4CBE-8448-B970755B2E04}" destId="{0740A86F-E43F-4C6C-AEAB-F876649C826F}" srcOrd="0" destOrd="0" presId="urn:microsoft.com/office/officeart/2005/8/layout/hierarchy1"/>
    <dgm:cxn modelId="{0E7D4D83-50B5-4DD3-8BC3-C66A34ABB1A7}" srcId="{F26FD991-B474-4E00-B196-8F4E2C68F193}" destId="{82A40E8D-E02D-432B-AD9A-C231A192BCA1}" srcOrd="1" destOrd="0" parTransId="{C790159C-DB99-4CBE-8448-B970755B2E04}" sibTransId="{B0E2E54B-539E-4A31-9134-1DA4B4DD6699}"/>
    <dgm:cxn modelId="{EC51882F-DA38-4F80-82A7-EFF7A575DC9C}" type="presParOf" srcId="{7172AE62-2C23-4543-B29C-D2FEB795CEFD}" destId="{7926CFC7-C355-4268-A0DF-DF4FCC59031F}" srcOrd="0" destOrd="0" presId="urn:microsoft.com/office/officeart/2005/8/layout/hierarchy1"/>
    <dgm:cxn modelId="{82CAE6AD-CA82-4499-BA76-6C6844A0C9CF}" type="presParOf" srcId="{7926CFC7-C355-4268-A0DF-DF4FCC59031F}" destId="{78A3841C-109F-4E38-8AB4-390BEF90204B}" srcOrd="0" destOrd="0" presId="urn:microsoft.com/office/officeart/2005/8/layout/hierarchy1"/>
    <dgm:cxn modelId="{9EFDB0C6-D625-470F-AC80-9A0D684ED77E}" type="presParOf" srcId="{78A3841C-109F-4E38-8AB4-390BEF90204B}" destId="{6849F579-B638-4874-AFD2-F69D1F6EE898}" srcOrd="0" destOrd="0" presId="urn:microsoft.com/office/officeart/2005/8/layout/hierarchy1"/>
    <dgm:cxn modelId="{27CFCAF3-4453-4910-94CC-1CC24274C3D1}" type="presParOf" srcId="{78A3841C-109F-4E38-8AB4-390BEF90204B}" destId="{C81C6B3B-B9DB-4929-9CF3-F041A0037ACE}" srcOrd="1" destOrd="0" presId="urn:microsoft.com/office/officeart/2005/8/layout/hierarchy1"/>
    <dgm:cxn modelId="{BEB112D5-35A5-4642-B052-CF5A9E35EF18}" type="presParOf" srcId="{7926CFC7-C355-4268-A0DF-DF4FCC59031F}" destId="{3E092209-7815-4024-8964-4652CF49DE98}" srcOrd="1" destOrd="0" presId="urn:microsoft.com/office/officeart/2005/8/layout/hierarchy1"/>
    <dgm:cxn modelId="{43C2DA5A-47E7-47EB-AC28-316E486038D6}" type="presParOf" srcId="{3E092209-7815-4024-8964-4652CF49DE98}" destId="{FBE126CA-AB47-4400-A6B0-EBF49EEC0812}" srcOrd="0" destOrd="0" presId="urn:microsoft.com/office/officeart/2005/8/layout/hierarchy1"/>
    <dgm:cxn modelId="{AA83FCBC-EF17-417F-AF2A-BEB0B5B69CE9}" type="presParOf" srcId="{3E092209-7815-4024-8964-4652CF49DE98}" destId="{1D085852-A7D8-4DBA-ABA4-0C77C87C290D}" srcOrd="1" destOrd="0" presId="urn:microsoft.com/office/officeart/2005/8/layout/hierarchy1"/>
    <dgm:cxn modelId="{9E995F7D-1470-4B7A-9C57-6E334F414A22}" type="presParOf" srcId="{1D085852-A7D8-4DBA-ABA4-0C77C87C290D}" destId="{2F578F70-A9A5-4BC2-8888-24F3E8127A58}" srcOrd="0" destOrd="0" presId="urn:microsoft.com/office/officeart/2005/8/layout/hierarchy1"/>
    <dgm:cxn modelId="{1E6E1D3D-2170-4E82-A248-3F047C0201E2}" type="presParOf" srcId="{2F578F70-A9A5-4BC2-8888-24F3E8127A58}" destId="{02A1C7FB-29B4-458C-89ED-DBC0DD5879C7}" srcOrd="0" destOrd="0" presId="urn:microsoft.com/office/officeart/2005/8/layout/hierarchy1"/>
    <dgm:cxn modelId="{7C2EDE10-F2B4-4900-9436-D874E30D6F3D}" type="presParOf" srcId="{2F578F70-A9A5-4BC2-8888-24F3E8127A58}" destId="{DBD36179-3C4A-4B65-ADC4-ECBC8259B94C}" srcOrd="1" destOrd="0" presId="urn:microsoft.com/office/officeart/2005/8/layout/hierarchy1"/>
    <dgm:cxn modelId="{2F5D895C-EB30-4F9F-8365-72B108037CF9}" type="presParOf" srcId="{1D085852-A7D8-4DBA-ABA4-0C77C87C290D}" destId="{670BEAB5-32C5-406D-8614-A00D3125DF62}" srcOrd="1" destOrd="0" presId="urn:microsoft.com/office/officeart/2005/8/layout/hierarchy1"/>
    <dgm:cxn modelId="{06EE1ACC-0445-4FC5-8760-4FAF8E1437A6}" type="presParOf" srcId="{670BEAB5-32C5-406D-8614-A00D3125DF62}" destId="{98346C00-1A98-4237-BF61-5BD17D83CAAF}" srcOrd="0" destOrd="0" presId="urn:microsoft.com/office/officeart/2005/8/layout/hierarchy1"/>
    <dgm:cxn modelId="{683078B8-9400-40C3-A6F6-6E359B5B4416}" type="presParOf" srcId="{670BEAB5-32C5-406D-8614-A00D3125DF62}" destId="{76739027-6EAC-463E-8B35-6EB39282BF0B}" srcOrd="1" destOrd="0" presId="urn:microsoft.com/office/officeart/2005/8/layout/hierarchy1"/>
    <dgm:cxn modelId="{914AF175-8AFE-4839-A1D9-6DB9D2352907}" type="presParOf" srcId="{76739027-6EAC-463E-8B35-6EB39282BF0B}" destId="{004064E7-9F66-4E2E-909B-CEB64D3F6D89}" srcOrd="0" destOrd="0" presId="urn:microsoft.com/office/officeart/2005/8/layout/hierarchy1"/>
    <dgm:cxn modelId="{CE583F37-D8A8-4C35-945E-EBA362A6C8EB}" type="presParOf" srcId="{004064E7-9F66-4E2E-909B-CEB64D3F6D89}" destId="{D77F25C5-565B-46FB-9571-6B0D500E6D8F}" srcOrd="0" destOrd="0" presId="urn:microsoft.com/office/officeart/2005/8/layout/hierarchy1"/>
    <dgm:cxn modelId="{7B42C761-9540-41D4-AB49-E296984B1E59}" type="presParOf" srcId="{004064E7-9F66-4E2E-909B-CEB64D3F6D89}" destId="{99278F70-0E86-4491-AE9E-12665823F114}" srcOrd="1" destOrd="0" presId="urn:microsoft.com/office/officeart/2005/8/layout/hierarchy1"/>
    <dgm:cxn modelId="{9C814EC3-BDFA-4551-B8DD-C83AE72C8036}" type="presParOf" srcId="{76739027-6EAC-463E-8B35-6EB39282BF0B}" destId="{FE2CABD9-357B-40AA-9088-3B4FAC4F452A}" srcOrd="1" destOrd="0" presId="urn:microsoft.com/office/officeart/2005/8/layout/hierarchy1"/>
    <dgm:cxn modelId="{7D99A453-DCD3-48F8-85CE-E752E63FA02D}" type="presParOf" srcId="{670BEAB5-32C5-406D-8614-A00D3125DF62}" destId="{FB352868-EBEE-41C0-A7DC-6F5EE6EC71A2}" srcOrd="2" destOrd="0" presId="urn:microsoft.com/office/officeart/2005/8/layout/hierarchy1"/>
    <dgm:cxn modelId="{B3EF45C3-2D3E-404C-A42F-7D4006ED8829}" type="presParOf" srcId="{670BEAB5-32C5-406D-8614-A00D3125DF62}" destId="{DD96E2AE-27D2-4C96-906B-A652FA465030}" srcOrd="3" destOrd="0" presId="urn:microsoft.com/office/officeart/2005/8/layout/hierarchy1"/>
    <dgm:cxn modelId="{EE6A5358-A33B-49B1-84C0-14E9E868F2BE}" type="presParOf" srcId="{DD96E2AE-27D2-4C96-906B-A652FA465030}" destId="{35DCE118-6618-427F-A0EB-94EA33E24033}" srcOrd="0" destOrd="0" presId="urn:microsoft.com/office/officeart/2005/8/layout/hierarchy1"/>
    <dgm:cxn modelId="{B4D672A6-D287-4249-BCD7-13914DC64A5E}" type="presParOf" srcId="{35DCE118-6618-427F-A0EB-94EA33E24033}" destId="{8AB4389F-44B1-4B15-85F8-3270EB829986}" srcOrd="0" destOrd="0" presId="urn:microsoft.com/office/officeart/2005/8/layout/hierarchy1"/>
    <dgm:cxn modelId="{6870D7BF-D375-4CE2-B954-9BC51089DF2A}" type="presParOf" srcId="{35DCE118-6618-427F-A0EB-94EA33E24033}" destId="{3CA35E79-87BF-4316-B0DC-3482F5FEBE3E}" srcOrd="1" destOrd="0" presId="urn:microsoft.com/office/officeart/2005/8/layout/hierarchy1"/>
    <dgm:cxn modelId="{BAF6C935-C699-4048-8081-3E525BD4F3D2}" type="presParOf" srcId="{DD96E2AE-27D2-4C96-906B-A652FA465030}" destId="{B3B559CC-36E8-4E75-A4AA-E4FA47740E2C}" srcOrd="1" destOrd="0" presId="urn:microsoft.com/office/officeart/2005/8/layout/hierarchy1"/>
    <dgm:cxn modelId="{EF90792C-E387-4B0E-BCC3-9A2E7686AF4C}" type="presParOf" srcId="{670BEAB5-32C5-406D-8614-A00D3125DF62}" destId="{100FEB76-6D2F-4E05-A5B0-3557710C2EAC}" srcOrd="4" destOrd="0" presId="urn:microsoft.com/office/officeart/2005/8/layout/hierarchy1"/>
    <dgm:cxn modelId="{4F866968-3B89-45DE-BA8D-37C4CEFDC94D}" type="presParOf" srcId="{670BEAB5-32C5-406D-8614-A00D3125DF62}" destId="{392C3CAF-5D3C-4E79-846E-DC5318506669}" srcOrd="5" destOrd="0" presId="urn:microsoft.com/office/officeart/2005/8/layout/hierarchy1"/>
    <dgm:cxn modelId="{9AF50D25-3C32-4E79-87D5-DACAB9142332}" type="presParOf" srcId="{392C3CAF-5D3C-4E79-846E-DC5318506669}" destId="{0CC9E0F9-1C8F-4D7A-9B85-954B4A9B391A}" srcOrd="0" destOrd="0" presId="urn:microsoft.com/office/officeart/2005/8/layout/hierarchy1"/>
    <dgm:cxn modelId="{942A3CDC-3499-4F58-8BF4-D3E1B186B521}" type="presParOf" srcId="{0CC9E0F9-1C8F-4D7A-9B85-954B4A9B391A}" destId="{501D0DD0-792C-400F-89CB-3ABD97A069C1}" srcOrd="0" destOrd="0" presId="urn:microsoft.com/office/officeart/2005/8/layout/hierarchy1"/>
    <dgm:cxn modelId="{1DAC8D84-767F-497D-BA55-06E8C432DB68}" type="presParOf" srcId="{0CC9E0F9-1C8F-4D7A-9B85-954B4A9B391A}" destId="{27CBE719-BE22-4AD5-BFE8-9E9E885537E4}" srcOrd="1" destOrd="0" presId="urn:microsoft.com/office/officeart/2005/8/layout/hierarchy1"/>
    <dgm:cxn modelId="{84C2512F-DD74-4F44-84F4-6217B27F866A}" type="presParOf" srcId="{392C3CAF-5D3C-4E79-846E-DC5318506669}" destId="{5DDFEDF3-8E53-469D-B916-5FA8BADB5A43}" srcOrd="1" destOrd="0" presId="urn:microsoft.com/office/officeart/2005/8/layout/hierarchy1"/>
    <dgm:cxn modelId="{FE5EBA1D-944E-4A1B-9658-D598D968C289}" type="presParOf" srcId="{670BEAB5-32C5-406D-8614-A00D3125DF62}" destId="{F54942D3-37D2-40D2-86B0-FE47EF9CA0DD}" srcOrd="6" destOrd="0" presId="urn:microsoft.com/office/officeart/2005/8/layout/hierarchy1"/>
    <dgm:cxn modelId="{6958EF9C-E271-4008-A156-5CBFDE6B8811}" type="presParOf" srcId="{670BEAB5-32C5-406D-8614-A00D3125DF62}" destId="{6A5C40F6-9DB7-4651-AFAF-1B18835D4506}" srcOrd="7" destOrd="0" presId="urn:microsoft.com/office/officeart/2005/8/layout/hierarchy1"/>
    <dgm:cxn modelId="{1A3EB723-3AEA-406C-95A5-431CCCF0D1E0}" type="presParOf" srcId="{6A5C40F6-9DB7-4651-AFAF-1B18835D4506}" destId="{B7B0B34F-079C-458E-9F3F-50A9E5405DFB}" srcOrd="0" destOrd="0" presId="urn:microsoft.com/office/officeart/2005/8/layout/hierarchy1"/>
    <dgm:cxn modelId="{1D4BEED7-1533-4E83-967C-FB802F9ACEDC}" type="presParOf" srcId="{B7B0B34F-079C-458E-9F3F-50A9E5405DFB}" destId="{800F7654-85D5-4DAA-AC71-6BE21131AABB}" srcOrd="0" destOrd="0" presId="urn:microsoft.com/office/officeart/2005/8/layout/hierarchy1"/>
    <dgm:cxn modelId="{E76CD28C-DBD8-4BB5-A57E-24CE98CBF798}" type="presParOf" srcId="{B7B0B34F-079C-458E-9F3F-50A9E5405DFB}" destId="{EA3FA7AD-6BE4-499B-BD3D-387768756EC7}" srcOrd="1" destOrd="0" presId="urn:microsoft.com/office/officeart/2005/8/layout/hierarchy1"/>
    <dgm:cxn modelId="{C08F40CD-36A2-45EC-B47D-7480D89AD02B}" type="presParOf" srcId="{6A5C40F6-9DB7-4651-AFAF-1B18835D4506}" destId="{C20D7AB9-ACB1-4744-82E0-BBF50BF43BDA}" srcOrd="1" destOrd="0" presId="urn:microsoft.com/office/officeart/2005/8/layout/hierarchy1"/>
    <dgm:cxn modelId="{E5DAFB47-6205-4D37-8BC8-82F7F1488104}" type="presParOf" srcId="{3E092209-7815-4024-8964-4652CF49DE98}" destId="{0740A86F-E43F-4C6C-AEAB-F876649C826F}" srcOrd="2" destOrd="0" presId="urn:microsoft.com/office/officeart/2005/8/layout/hierarchy1"/>
    <dgm:cxn modelId="{9951A956-39C6-4C09-A5A7-81824738E188}" type="presParOf" srcId="{3E092209-7815-4024-8964-4652CF49DE98}" destId="{1F120365-8F2C-4A39-89F9-F73B00E157E8}" srcOrd="3" destOrd="0" presId="urn:microsoft.com/office/officeart/2005/8/layout/hierarchy1"/>
    <dgm:cxn modelId="{4EAE6E5D-8946-4C7F-A3D8-779502F62CC2}" type="presParOf" srcId="{1F120365-8F2C-4A39-89F9-F73B00E157E8}" destId="{7E7979F5-8917-48C4-BBFF-1F7037299926}" srcOrd="0" destOrd="0" presId="urn:microsoft.com/office/officeart/2005/8/layout/hierarchy1"/>
    <dgm:cxn modelId="{18BDCF30-BB64-47B0-A2EB-F17E7E672733}" type="presParOf" srcId="{7E7979F5-8917-48C4-BBFF-1F7037299926}" destId="{B82E4E05-CD88-4FEC-893C-05215FE24D97}" srcOrd="0" destOrd="0" presId="urn:microsoft.com/office/officeart/2005/8/layout/hierarchy1"/>
    <dgm:cxn modelId="{78AD7463-4511-4D03-B0AE-6C952745A419}" type="presParOf" srcId="{7E7979F5-8917-48C4-BBFF-1F7037299926}" destId="{35668415-5807-49CE-ADC1-0244790D044F}" srcOrd="1" destOrd="0" presId="urn:microsoft.com/office/officeart/2005/8/layout/hierarchy1"/>
    <dgm:cxn modelId="{D130CC7C-A114-47BB-88D0-D098CD7157CD}" type="presParOf" srcId="{1F120365-8F2C-4A39-89F9-F73B00E157E8}" destId="{C75BD88B-DCEA-4E8A-9F78-7C3E17733552}" srcOrd="1" destOrd="0" presId="urn:microsoft.com/office/officeart/2005/8/layout/hierarchy1"/>
    <dgm:cxn modelId="{36479DB0-4C7F-44F6-AE73-749629A2EBAC}" type="presParOf" srcId="{C75BD88B-DCEA-4E8A-9F78-7C3E17733552}" destId="{86AADB81-7C25-489C-BDDD-354091A2D03C}" srcOrd="0" destOrd="0" presId="urn:microsoft.com/office/officeart/2005/8/layout/hierarchy1"/>
    <dgm:cxn modelId="{87A657FE-2653-4408-BC42-A704CBD5759B}" type="presParOf" srcId="{C75BD88B-DCEA-4E8A-9F78-7C3E17733552}" destId="{99D47C54-A3B4-41EA-81A1-021C3B70784B}" srcOrd="1" destOrd="0" presId="urn:microsoft.com/office/officeart/2005/8/layout/hierarchy1"/>
    <dgm:cxn modelId="{12A7A306-A494-4A3F-83D3-CAD4BE901C66}" type="presParOf" srcId="{99D47C54-A3B4-41EA-81A1-021C3B70784B}" destId="{B6B42132-BAFC-499D-97C0-A40BCFCC8719}" srcOrd="0" destOrd="0" presId="urn:microsoft.com/office/officeart/2005/8/layout/hierarchy1"/>
    <dgm:cxn modelId="{731DC0D0-F0E2-4907-AECD-55395EEA1690}" type="presParOf" srcId="{B6B42132-BAFC-499D-97C0-A40BCFCC8719}" destId="{D24278AF-4696-42DC-902D-F38A94FE06A7}" srcOrd="0" destOrd="0" presId="urn:microsoft.com/office/officeart/2005/8/layout/hierarchy1"/>
    <dgm:cxn modelId="{045B25F9-03BD-490E-86CB-18D7436EEF3E}" type="presParOf" srcId="{B6B42132-BAFC-499D-97C0-A40BCFCC8719}" destId="{7A74FF96-B786-410C-B9C1-BBD5A59072EE}" srcOrd="1" destOrd="0" presId="urn:microsoft.com/office/officeart/2005/8/layout/hierarchy1"/>
    <dgm:cxn modelId="{FD2DE278-E6C0-4E09-B762-9D7B7C5EE09A}" type="presParOf" srcId="{99D47C54-A3B4-41EA-81A1-021C3B70784B}" destId="{BAF20356-B798-4BC2-9A6E-7DC371DBBC72}" srcOrd="1" destOrd="0" presId="urn:microsoft.com/office/officeart/2005/8/layout/hierarchy1"/>
    <dgm:cxn modelId="{CC18C0EC-198D-44CC-925D-EED891D67876}" type="presParOf" srcId="{C75BD88B-DCEA-4E8A-9F78-7C3E17733552}" destId="{11DD0A93-2BFA-499E-B7AD-48B117BCCD45}" srcOrd="2" destOrd="0" presId="urn:microsoft.com/office/officeart/2005/8/layout/hierarchy1"/>
    <dgm:cxn modelId="{75295368-7BDD-416A-A31D-00F917D28ABB}" type="presParOf" srcId="{C75BD88B-DCEA-4E8A-9F78-7C3E17733552}" destId="{6E9FA358-DBF5-4BCA-94CC-53104DA3B77D}" srcOrd="3" destOrd="0" presId="urn:microsoft.com/office/officeart/2005/8/layout/hierarchy1"/>
    <dgm:cxn modelId="{8B79150B-1498-4A12-8FCC-37B0324508E2}" type="presParOf" srcId="{6E9FA358-DBF5-4BCA-94CC-53104DA3B77D}" destId="{662CCCDD-4CFC-4F07-958F-C57193B7DDAC}" srcOrd="0" destOrd="0" presId="urn:microsoft.com/office/officeart/2005/8/layout/hierarchy1"/>
    <dgm:cxn modelId="{EEDB0AE1-E8C8-4F87-8A37-673DC1ED339D}" type="presParOf" srcId="{662CCCDD-4CFC-4F07-958F-C57193B7DDAC}" destId="{D0ACCFEC-BE5E-4F7A-A7F0-79536E833177}" srcOrd="0" destOrd="0" presId="urn:microsoft.com/office/officeart/2005/8/layout/hierarchy1"/>
    <dgm:cxn modelId="{7EB9BF70-1E9D-4A5D-93DB-22805A8C7349}" type="presParOf" srcId="{662CCCDD-4CFC-4F07-958F-C57193B7DDAC}" destId="{AACBF91F-D8CE-403B-836A-A81369F0AE02}" srcOrd="1" destOrd="0" presId="urn:microsoft.com/office/officeart/2005/8/layout/hierarchy1"/>
    <dgm:cxn modelId="{F554B4D1-3DF0-4177-B517-6A08316ACD90}" type="presParOf" srcId="{6E9FA358-DBF5-4BCA-94CC-53104DA3B77D}" destId="{A8719D41-DAFE-481F-B9BA-2C9163612E8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06D2516-843D-4D69-9E9F-22D4CA59AB94}" type="doc">
      <dgm:prSet loTypeId="urn:microsoft.com/office/officeart/2005/8/layout/process1" loCatId="process" qsTypeId="urn:microsoft.com/office/officeart/2005/8/quickstyle/simple1" qsCatId="simple" csTypeId="urn:microsoft.com/office/officeart/2005/8/colors/colorful1" csCatId="colorful" phldr="1"/>
      <dgm:spPr/>
    </dgm:pt>
    <dgm:pt modelId="{5E9EC20E-DE25-41A2-9D80-656D3ED57F77}">
      <dgm:prSet phldrT="[Text]" custT="1"/>
      <dgm:spPr/>
      <dgm:t>
        <a:bodyPr/>
        <a:lstStyle/>
        <a:p>
          <a:r>
            <a:rPr lang="lv-LV" altLang="lv-LV" sz="1800" b="1" dirty="0" smtClean="0">
              <a:solidFill>
                <a:schemeClr val="bg1"/>
              </a:solidFill>
            </a:rPr>
            <a:t>Mērķa grupa: </a:t>
          </a:r>
          <a:r>
            <a:rPr lang="lv-LV" altLang="lv-LV" sz="1800" dirty="0" smtClean="0">
              <a:solidFill>
                <a:schemeClr val="bg1"/>
              </a:solidFill>
            </a:rPr>
            <a:t>NVA klienti, īpaši ar zemām un darba tirgus prasībām neatbilstošām prasmēm.</a:t>
          </a:r>
          <a:endParaRPr lang="lv-LV" sz="1800" dirty="0">
            <a:solidFill>
              <a:schemeClr val="bg1"/>
            </a:solidFill>
          </a:endParaRPr>
        </a:p>
      </dgm:t>
    </dgm:pt>
    <dgm:pt modelId="{CC5B8E99-7E06-4543-A758-341F74CD1E4A}" type="parTrans" cxnId="{242A76BA-B042-4DA3-B6FB-1EE071D6CB17}">
      <dgm:prSet/>
      <dgm:spPr/>
      <dgm:t>
        <a:bodyPr/>
        <a:lstStyle/>
        <a:p>
          <a:endParaRPr lang="lv-LV"/>
        </a:p>
      </dgm:t>
    </dgm:pt>
    <dgm:pt modelId="{8239988C-678A-4B31-9D37-E56FAB4756DD}" type="sibTrans" cxnId="{242A76BA-B042-4DA3-B6FB-1EE071D6CB17}">
      <dgm:prSet/>
      <dgm:spPr/>
      <dgm:t>
        <a:bodyPr/>
        <a:lstStyle/>
        <a:p>
          <a:endParaRPr lang="lv-LV"/>
        </a:p>
      </dgm:t>
    </dgm:pt>
    <dgm:pt modelId="{D526DC75-E93F-49D9-A608-A42CAB186DE4}">
      <dgm:prSet phldrT="[Text]" custT="1"/>
      <dgm:spPr/>
      <dgm:t>
        <a:bodyPr/>
        <a:lstStyle/>
        <a:p>
          <a:r>
            <a:rPr lang="lv-LV" altLang="lv-LV" sz="1800" b="1" dirty="0" smtClean="0">
              <a:solidFill>
                <a:schemeClr val="tx1"/>
              </a:solidFill>
            </a:rPr>
            <a:t>Īstenošanas laiks: </a:t>
          </a:r>
          <a:r>
            <a:rPr lang="lv-LV" altLang="lv-LV" sz="1800" dirty="0" smtClean="0">
              <a:solidFill>
                <a:schemeClr val="tx1"/>
              </a:solidFill>
            </a:rPr>
            <a:t>no 2015. gada janvārim līdz 2021.gada decembrim;</a:t>
          </a:r>
        </a:p>
        <a:p>
          <a:r>
            <a:rPr lang="lv-LV" altLang="lv-LV" sz="1800" b="1" dirty="0" smtClean="0">
              <a:solidFill>
                <a:schemeClr val="tx1"/>
              </a:solidFill>
            </a:rPr>
            <a:t>Finansējums:</a:t>
          </a:r>
          <a:r>
            <a:rPr lang="lv-LV" altLang="lv-LV" sz="1800" dirty="0" smtClean="0">
              <a:solidFill>
                <a:schemeClr val="tx1"/>
              </a:solidFill>
            </a:rPr>
            <a:t> 96,4 milj. </a:t>
          </a:r>
          <a:r>
            <a:rPr lang="lv-LV" altLang="lv-LV" sz="1800" dirty="0" err="1" smtClean="0">
              <a:solidFill>
                <a:schemeClr val="tx1"/>
              </a:solidFill>
            </a:rPr>
            <a:t>euro</a:t>
          </a:r>
          <a:r>
            <a:rPr lang="lv-LV" altLang="lv-LV" sz="1800" dirty="0" smtClean="0">
              <a:solidFill>
                <a:schemeClr val="tx1"/>
              </a:solidFill>
            </a:rPr>
            <a:t>, t.sk. ESF 81,7 milj. </a:t>
          </a:r>
          <a:r>
            <a:rPr lang="lv-LV" altLang="lv-LV" sz="1800" dirty="0" err="1" smtClean="0">
              <a:solidFill>
                <a:schemeClr val="tx1"/>
              </a:solidFill>
            </a:rPr>
            <a:t>euro</a:t>
          </a:r>
          <a:r>
            <a:rPr lang="lv-LV" altLang="lv-LV" sz="1800" dirty="0" smtClean="0">
              <a:solidFill>
                <a:schemeClr val="tx1"/>
              </a:solidFill>
            </a:rPr>
            <a:t>.</a:t>
          </a:r>
          <a:endParaRPr lang="lv-LV" sz="1800" dirty="0">
            <a:solidFill>
              <a:schemeClr val="tx1"/>
            </a:solidFill>
          </a:endParaRPr>
        </a:p>
      </dgm:t>
    </dgm:pt>
    <dgm:pt modelId="{E678FF6E-DA70-4693-807D-59AC6345FDBD}" type="parTrans" cxnId="{08C77FBA-E450-45F5-AE25-5AD230F39CC4}">
      <dgm:prSet/>
      <dgm:spPr/>
      <dgm:t>
        <a:bodyPr/>
        <a:lstStyle/>
        <a:p>
          <a:endParaRPr lang="lv-LV"/>
        </a:p>
      </dgm:t>
    </dgm:pt>
    <dgm:pt modelId="{DF05AD58-8F44-4EAD-BA5D-CEA0A11ECA44}" type="sibTrans" cxnId="{08C77FBA-E450-45F5-AE25-5AD230F39CC4}">
      <dgm:prSet/>
      <dgm:spPr/>
      <dgm:t>
        <a:bodyPr/>
        <a:lstStyle/>
        <a:p>
          <a:endParaRPr lang="lv-LV"/>
        </a:p>
      </dgm:t>
    </dgm:pt>
    <dgm:pt modelId="{85D76E63-AE64-41A3-BA99-6024D26966D1}">
      <dgm:prSet phldrT="[Text]" custT="1"/>
      <dgm:spPr/>
      <dgm:t>
        <a:bodyPr/>
        <a:lstStyle/>
        <a:p>
          <a:pPr algn="ctr"/>
          <a:r>
            <a:rPr lang="lv-LV" altLang="lv-LV" sz="1800" b="1" dirty="0" smtClean="0">
              <a:solidFill>
                <a:schemeClr val="bg1"/>
              </a:solidFill>
            </a:rPr>
            <a:t>Sasniedzamie rādītāji</a:t>
          </a:r>
          <a:r>
            <a:rPr lang="lv-LV" altLang="lv-LV" sz="1800" b="1" smtClean="0">
              <a:solidFill>
                <a:schemeClr val="bg1"/>
              </a:solidFill>
            </a:rPr>
            <a:t>: </a:t>
          </a:r>
        </a:p>
        <a:p>
          <a:pPr algn="l"/>
          <a:r>
            <a:rPr lang="lv-LV" altLang="lv-LV" sz="1800" b="1" smtClean="0">
              <a:solidFill>
                <a:schemeClr val="bg1"/>
              </a:solidFill>
            </a:rPr>
            <a:t>- </a:t>
          </a:r>
          <a:r>
            <a:rPr lang="lv-LV" altLang="lv-LV" sz="1800" smtClean="0">
              <a:solidFill>
                <a:schemeClr val="bg1"/>
              </a:solidFill>
            </a:rPr>
            <a:t>85 000 bezdarbnieki, tostarp ilgstošie bezdarbnieki; </a:t>
          </a:r>
        </a:p>
        <a:p>
          <a:pPr algn="l"/>
          <a:r>
            <a:rPr lang="lv-LV" altLang="lv-LV" sz="1800" smtClean="0">
              <a:solidFill>
                <a:schemeClr val="bg1"/>
              </a:solidFill>
            </a:rPr>
            <a:t>- bezdarbnieki vecāki par 50 gadiem – 29 000.</a:t>
          </a:r>
          <a:endParaRPr lang="lv-LV" sz="1800" dirty="0">
            <a:solidFill>
              <a:schemeClr val="bg1"/>
            </a:solidFill>
          </a:endParaRPr>
        </a:p>
      </dgm:t>
    </dgm:pt>
    <dgm:pt modelId="{CD171014-A4B5-458D-8CAA-F5AB03C593B3}" type="parTrans" cxnId="{ACDEB824-E846-48EC-806F-B63BA8466706}">
      <dgm:prSet/>
      <dgm:spPr/>
      <dgm:t>
        <a:bodyPr/>
        <a:lstStyle/>
        <a:p>
          <a:endParaRPr lang="lv-LV"/>
        </a:p>
      </dgm:t>
    </dgm:pt>
    <dgm:pt modelId="{6DF7BD7F-52BC-4F1D-84C0-D9CFA8379244}" type="sibTrans" cxnId="{ACDEB824-E846-48EC-806F-B63BA8466706}">
      <dgm:prSet/>
      <dgm:spPr/>
      <dgm:t>
        <a:bodyPr/>
        <a:lstStyle/>
        <a:p>
          <a:endParaRPr lang="lv-LV"/>
        </a:p>
      </dgm:t>
    </dgm:pt>
    <dgm:pt modelId="{2A78F5D5-FA93-4B1B-BBF0-E3128DE575BF}" type="pres">
      <dgm:prSet presAssocID="{906D2516-843D-4D69-9E9F-22D4CA59AB94}" presName="Name0" presStyleCnt="0">
        <dgm:presLayoutVars>
          <dgm:dir/>
          <dgm:resizeHandles val="exact"/>
        </dgm:presLayoutVars>
      </dgm:prSet>
      <dgm:spPr/>
    </dgm:pt>
    <dgm:pt modelId="{11211E2B-0655-44E0-9077-FFFCEAAA5C3B}" type="pres">
      <dgm:prSet presAssocID="{5E9EC20E-DE25-41A2-9D80-656D3ED57F77}" presName="node" presStyleLbl="node1" presStyleIdx="0" presStyleCnt="3" custScaleX="118987" custScaleY="116352">
        <dgm:presLayoutVars>
          <dgm:bulletEnabled val="1"/>
        </dgm:presLayoutVars>
      </dgm:prSet>
      <dgm:spPr/>
      <dgm:t>
        <a:bodyPr/>
        <a:lstStyle/>
        <a:p>
          <a:endParaRPr lang="lv-LV"/>
        </a:p>
      </dgm:t>
    </dgm:pt>
    <dgm:pt modelId="{92E873B9-BE8F-45A3-8657-25C9A5C3DABF}" type="pres">
      <dgm:prSet presAssocID="{8239988C-678A-4B31-9D37-E56FAB4756DD}" presName="sibTrans" presStyleLbl="sibTrans2D1" presStyleIdx="0" presStyleCnt="2"/>
      <dgm:spPr/>
      <dgm:t>
        <a:bodyPr/>
        <a:lstStyle/>
        <a:p>
          <a:endParaRPr lang="en-GB"/>
        </a:p>
      </dgm:t>
    </dgm:pt>
    <dgm:pt modelId="{99B22234-F7B5-4EDA-B791-A51BF1CE078D}" type="pres">
      <dgm:prSet presAssocID="{8239988C-678A-4B31-9D37-E56FAB4756DD}" presName="connectorText" presStyleLbl="sibTrans2D1" presStyleIdx="0" presStyleCnt="2"/>
      <dgm:spPr/>
      <dgm:t>
        <a:bodyPr/>
        <a:lstStyle/>
        <a:p>
          <a:endParaRPr lang="en-GB"/>
        </a:p>
      </dgm:t>
    </dgm:pt>
    <dgm:pt modelId="{A306C9F4-C051-4B5D-80E5-5FBBC9FCC05E}" type="pres">
      <dgm:prSet presAssocID="{D526DC75-E93F-49D9-A608-A42CAB186DE4}" presName="node" presStyleLbl="node1" presStyleIdx="1" presStyleCnt="3" custScaleX="135574" custScaleY="113939">
        <dgm:presLayoutVars>
          <dgm:bulletEnabled val="1"/>
        </dgm:presLayoutVars>
      </dgm:prSet>
      <dgm:spPr/>
      <dgm:t>
        <a:bodyPr/>
        <a:lstStyle/>
        <a:p>
          <a:endParaRPr lang="lv-LV"/>
        </a:p>
      </dgm:t>
    </dgm:pt>
    <dgm:pt modelId="{C522B3F3-498C-4A68-8A05-51E61D3059A8}" type="pres">
      <dgm:prSet presAssocID="{DF05AD58-8F44-4EAD-BA5D-CEA0A11ECA44}" presName="sibTrans" presStyleLbl="sibTrans2D1" presStyleIdx="1" presStyleCnt="2"/>
      <dgm:spPr/>
      <dgm:t>
        <a:bodyPr/>
        <a:lstStyle/>
        <a:p>
          <a:endParaRPr lang="en-GB"/>
        </a:p>
      </dgm:t>
    </dgm:pt>
    <dgm:pt modelId="{B6007084-48B7-490E-9882-371AC1FD111E}" type="pres">
      <dgm:prSet presAssocID="{DF05AD58-8F44-4EAD-BA5D-CEA0A11ECA44}" presName="connectorText" presStyleLbl="sibTrans2D1" presStyleIdx="1" presStyleCnt="2"/>
      <dgm:spPr/>
      <dgm:t>
        <a:bodyPr/>
        <a:lstStyle/>
        <a:p>
          <a:endParaRPr lang="en-GB"/>
        </a:p>
      </dgm:t>
    </dgm:pt>
    <dgm:pt modelId="{975FB2D7-7B8D-4FB2-9800-6C8D49A89DAF}" type="pres">
      <dgm:prSet presAssocID="{85D76E63-AE64-41A3-BA99-6024D26966D1}" presName="node" presStyleLbl="node1" presStyleIdx="2" presStyleCnt="3" custScaleX="113079" custScaleY="108938">
        <dgm:presLayoutVars>
          <dgm:bulletEnabled val="1"/>
        </dgm:presLayoutVars>
      </dgm:prSet>
      <dgm:spPr/>
      <dgm:t>
        <a:bodyPr/>
        <a:lstStyle/>
        <a:p>
          <a:endParaRPr lang="lv-LV"/>
        </a:p>
      </dgm:t>
    </dgm:pt>
  </dgm:ptLst>
  <dgm:cxnLst>
    <dgm:cxn modelId="{782B41B9-D57E-4CA8-AAC0-4A2A2723B660}" type="presOf" srcId="{DF05AD58-8F44-4EAD-BA5D-CEA0A11ECA44}" destId="{C522B3F3-498C-4A68-8A05-51E61D3059A8}" srcOrd="0" destOrd="0" presId="urn:microsoft.com/office/officeart/2005/8/layout/process1"/>
    <dgm:cxn modelId="{7CA7416E-F87F-4504-A656-64CCD6AFCC5D}" type="presOf" srcId="{906D2516-843D-4D69-9E9F-22D4CA59AB94}" destId="{2A78F5D5-FA93-4B1B-BBF0-E3128DE575BF}" srcOrd="0" destOrd="0" presId="urn:microsoft.com/office/officeart/2005/8/layout/process1"/>
    <dgm:cxn modelId="{242A76BA-B042-4DA3-B6FB-1EE071D6CB17}" srcId="{906D2516-843D-4D69-9E9F-22D4CA59AB94}" destId="{5E9EC20E-DE25-41A2-9D80-656D3ED57F77}" srcOrd="0" destOrd="0" parTransId="{CC5B8E99-7E06-4543-A758-341F74CD1E4A}" sibTransId="{8239988C-678A-4B31-9D37-E56FAB4756DD}"/>
    <dgm:cxn modelId="{522AC853-B496-49CB-8488-D51E947CB532}" type="presOf" srcId="{8239988C-678A-4B31-9D37-E56FAB4756DD}" destId="{92E873B9-BE8F-45A3-8657-25C9A5C3DABF}" srcOrd="0" destOrd="0" presId="urn:microsoft.com/office/officeart/2005/8/layout/process1"/>
    <dgm:cxn modelId="{ACDEB824-E846-48EC-806F-B63BA8466706}" srcId="{906D2516-843D-4D69-9E9F-22D4CA59AB94}" destId="{85D76E63-AE64-41A3-BA99-6024D26966D1}" srcOrd="2" destOrd="0" parTransId="{CD171014-A4B5-458D-8CAA-F5AB03C593B3}" sibTransId="{6DF7BD7F-52BC-4F1D-84C0-D9CFA8379244}"/>
    <dgm:cxn modelId="{5286EAA8-C93C-45E8-AE64-18FDA35106BD}" type="presOf" srcId="{8239988C-678A-4B31-9D37-E56FAB4756DD}" destId="{99B22234-F7B5-4EDA-B791-A51BF1CE078D}" srcOrd="1" destOrd="0" presId="urn:microsoft.com/office/officeart/2005/8/layout/process1"/>
    <dgm:cxn modelId="{E1C6C8B2-C1A1-4F6F-A288-24B6AC9F5A9F}" type="presOf" srcId="{5E9EC20E-DE25-41A2-9D80-656D3ED57F77}" destId="{11211E2B-0655-44E0-9077-FFFCEAAA5C3B}" srcOrd="0" destOrd="0" presId="urn:microsoft.com/office/officeart/2005/8/layout/process1"/>
    <dgm:cxn modelId="{E745B108-18B5-40A3-B716-637F61376207}" type="presOf" srcId="{D526DC75-E93F-49D9-A608-A42CAB186DE4}" destId="{A306C9F4-C051-4B5D-80E5-5FBBC9FCC05E}" srcOrd="0" destOrd="0" presId="urn:microsoft.com/office/officeart/2005/8/layout/process1"/>
    <dgm:cxn modelId="{08C77FBA-E450-45F5-AE25-5AD230F39CC4}" srcId="{906D2516-843D-4D69-9E9F-22D4CA59AB94}" destId="{D526DC75-E93F-49D9-A608-A42CAB186DE4}" srcOrd="1" destOrd="0" parTransId="{E678FF6E-DA70-4693-807D-59AC6345FDBD}" sibTransId="{DF05AD58-8F44-4EAD-BA5D-CEA0A11ECA44}"/>
    <dgm:cxn modelId="{44C89745-606E-4033-8888-A844C44AF9B2}" type="presOf" srcId="{DF05AD58-8F44-4EAD-BA5D-CEA0A11ECA44}" destId="{B6007084-48B7-490E-9882-371AC1FD111E}" srcOrd="1" destOrd="0" presId="urn:microsoft.com/office/officeart/2005/8/layout/process1"/>
    <dgm:cxn modelId="{B76D6020-C2F1-441A-A5FE-0E7BC71886C8}" type="presOf" srcId="{85D76E63-AE64-41A3-BA99-6024D26966D1}" destId="{975FB2D7-7B8D-4FB2-9800-6C8D49A89DAF}" srcOrd="0" destOrd="0" presId="urn:microsoft.com/office/officeart/2005/8/layout/process1"/>
    <dgm:cxn modelId="{B28D6AF7-3AB1-4306-837A-FFB5D530AA1A}" type="presParOf" srcId="{2A78F5D5-FA93-4B1B-BBF0-E3128DE575BF}" destId="{11211E2B-0655-44E0-9077-FFFCEAAA5C3B}" srcOrd="0" destOrd="0" presId="urn:microsoft.com/office/officeart/2005/8/layout/process1"/>
    <dgm:cxn modelId="{45D06855-3A33-4EAF-AA95-24D70F28C56F}" type="presParOf" srcId="{2A78F5D5-FA93-4B1B-BBF0-E3128DE575BF}" destId="{92E873B9-BE8F-45A3-8657-25C9A5C3DABF}" srcOrd="1" destOrd="0" presId="urn:microsoft.com/office/officeart/2005/8/layout/process1"/>
    <dgm:cxn modelId="{81DDA07A-4015-449C-B8A6-029A7CB2BCEF}" type="presParOf" srcId="{92E873B9-BE8F-45A3-8657-25C9A5C3DABF}" destId="{99B22234-F7B5-4EDA-B791-A51BF1CE078D}" srcOrd="0" destOrd="0" presId="urn:microsoft.com/office/officeart/2005/8/layout/process1"/>
    <dgm:cxn modelId="{E382B7CB-F967-414E-BE16-032ABEEA3700}" type="presParOf" srcId="{2A78F5D5-FA93-4B1B-BBF0-E3128DE575BF}" destId="{A306C9F4-C051-4B5D-80E5-5FBBC9FCC05E}" srcOrd="2" destOrd="0" presId="urn:microsoft.com/office/officeart/2005/8/layout/process1"/>
    <dgm:cxn modelId="{8522C3AC-EEE3-4D50-A359-9C33CE5C73F4}" type="presParOf" srcId="{2A78F5D5-FA93-4B1B-BBF0-E3128DE575BF}" destId="{C522B3F3-498C-4A68-8A05-51E61D3059A8}" srcOrd="3" destOrd="0" presId="urn:microsoft.com/office/officeart/2005/8/layout/process1"/>
    <dgm:cxn modelId="{BDDC51C7-A3EA-44AC-8586-B20AEB375A0F}" type="presParOf" srcId="{C522B3F3-498C-4A68-8A05-51E61D3059A8}" destId="{B6007084-48B7-490E-9882-371AC1FD111E}" srcOrd="0" destOrd="0" presId="urn:microsoft.com/office/officeart/2005/8/layout/process1"/>
    <dgm:cxn modelId="{FEB465B9-8FA9-4C3C-A3E1-37D595B951A3}" type="presParOf" srcId="{2A78F5D5-FA93-4B1B-BBF0-E3128DE575BF}" destId="{975FB2D7-7B8D-4FB2-9800-6C8D49A89DA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0763" tIns="45382" rIns="90763" bIns="45382" rtlCol="0"/>
          <a:lstStyle>
            <a:lvl1pPr algn="l">
              <a:defRPr sz="1200"/>
            </a:lvl1pPr>
          </a:lstStyle>
          <a:p>
            <a:endParaRPr lang="lv-LV"/>
          </a:p>
        </p:txBody>
      </p:sp>
      <p:sp>
        <p:nvSpPr>
          <p:cNvPr id="3" name="Date Placeholder 2"/>
          <p:cNvSpPr>
            <a:spLocks noGrp="1"/>
          </p:cNvSpPr>
          <p:nvPr>
            <p:ph type="dt" sz="quarter" idx="1"/>
          </p:nvPr>
        </p:nvSpPr>
        <p:spPr>
          <a:xfrm>
            <a:off x="3815375" y="0"/>
            <a:ext cx="2918830" cy="495029"/>
          </a:xfrm>
          <a:prstGeom prst="rect">
            <a:avLst/>
          </a:prstGeom>
        </p:spPr>
        <p:txBody>
          <a:bodyPr vert="horz" lIns="90763" tIns="45382" rIns="90763" bIns="45382" rtlCol="0"/>
          <a:lstStyle>
            <a:lvl1pPr algn="r">
              <a:defRPr sz="1200"/>
            </a:lvl1pPr>
          </a:lstStyle>
          <a:p>
            <a:fld id="{426C4F29-F5A8-47D3-9340-8B70CB68E7B1}" type="datetimeFigureOut">
              <a:rPr lang="lv-LV" smtClean="0"/>
              <a:t>21.08.2018</a:t>
            </a:fld>
            <a:endParaRPr lang="lv-LV"/>
          </a:p>
        </p:txBody>
      </p:sp>
      <p:sp>
        <p:nvSpPr>
          <p:cNvPr id="4" name="Footer Placeholder 3"/>
          <p:cNvSpPr>
            <a:spLocks noGrp="1"/>
          </p:cNvSpPr>
          <p:nvPr>
            <p:ph type="ftr" sz="quarter" idx="2"/>
          </p:nvPr>
        </p:nvSpPr>
        <p:spPr>
          <a:xfrm>
            <a:off x="1" y="9371286"/>
            <a:ext cx="2918830" cy="495028"/>
          </a:xfrm>
          <a:prstGeom prst="rect">
            <a:avLst/>
          </a:prstGeom>
        </p:spPr>
        <p:txBody>
          <a:bodyPr vert="horz" lIns="90763" tIns="45382" rIns="90763" bIns="45382" rtlCol="0" anchor="b"/>
          <a:lstStyle>
            <a:lvl1pPr algn="l">
              <a:defRPr sz="1200"/>
            </a:lvl1pPr>
          </a:lstStyle>
          <a:p>
            <a:endParaRPr lang="lv-LV"/>
          </a:p>
        </p:txBody>
      </p:sp>
      <p:sp>
        <p:nvSpPr>
          <p:cNvPr id="5" name="Slide Number Placeholder 4"/>
          <p:cNvSpPr>
            <a:spLocks noGrp="1"/>
          </p:cNvSpPr>
          <p:nvPr>
            <p:ph type="sldNum" sz="quarter" idx="3"/>
          </p:nvPr>
        </p:nvSpPr>
        <p:spPr>
          <a:xfrm>
            <a:off x="3815375" y="9371286"/>
            <a:ext cx="2918830" cy="495028"/>
          </a:xfrm>
          <a:prstGeom prst="rect">
            <a:avLst/>
          </a:prstGeom>
        </p:spPr>
        <p:txBody>
          <a:bodyPr vert="horz" lIns="90763" tIns="45382" rIns="90763" bIns="45382" rtlCol="0" anchor="b"/>
          <a:lstStyle>
            <a:lvl1pPr algn="r">
              <a:defRPr sz="1200"/>
            </a:lvl1pPr>
          </a:lstStyle>
          <a:p>
            <a:fld id="{6EB7A3BE-4609-4518-A605-6FDEF0EFB40B}" type="slidenum">
              <a:rPr lang="lv-LV" smtClean="0"/>
              <a:t>‹#›</a:t>
            </a:fld>
            <a:endParaRPr lang="lv-LV"/>
          </a:p>
        </p:txBody>
      </p:sp>
    </p:spTree>
    <p:extLst>
      <p:ext uri="{BB962C8B-B14F-4D97-AF65-F5344CB8AC3E}">
        <p14:creationId xmlns:p14="http://schemas.microsoft.com/office/powerpoint/2010/main" val="3137858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0763" tIns="45382" rIns="90763" bIns="45382" rtlCol="0"/>
          <a:lstStyle>
            <a:lvl1pPr algn="l" defTabSz="932622" eaLnBrk="1" fontAlgn="auto" hangingPunct="1">
              <a:spcBef>
                <a:spcPts val="0"/>
              </a:spcBef>
              <a:spcAft>
                <a:spcPts val="0"/>
              </a:spcAft>
              <a:defRPr sz="1200">
                <a:latin typeface="+mn-lt"/>
                <a:ea typeface="+mn-ea"/>
                <a:cs typeface="+mn-cs"/>
              </a:defRPr>
            </a:lvl1pPr>
          </a:lstStyle>
          <a:p>
            <a:pPr>
              <a:defRPr/>
            </a:pPr>
            <a:endParaRPr lang="lv-LV"/>
          </a:p>
        </p:txBody>
      </p:sp>
      <p:sp>
        <p:nvSpPr>
          <p:cNvPr id="3" name="Date Placeholder 2"/>
          <p:cNvSpPr>
            <a:spLocks noGrp="1"/>
          </p:cNvSpPr>
          <p:nvPr>
            <p:ph type="dt" idx="1"/>
          </p:nvPr>
        </p:nvSpPr>
        <p:spPr>
          <a:xfrm>
            <a:off x="3815375" y="0"/>
            <a:ext cx="2918830" cy="493316"/>
          </a:xfrm>
          <a:prstGeom prst="rect">
            <a:avLst/>
          </a:prstGeom>
        </p:spPr>
        <p:txBody>
          <a:bodyPr vert="horz" wrap="square" lIns="90763" tIns="45382" rIns="90763" bIns="45382" numCol="1" anchor="t" anchorCtr="0" compatLnSpc="1">
            <a:prstTxWarp prst="textNoShape">
              <a:avLst/>
            </a:prstTxWarp>
          </a:bodyPr>
          <a:lstStyle>
            <a:lvl1pPr algn="r" eaLnBrk="1" hangingPunct="1">
              <a:defRPr sz="1200">
                <a:latin typeface="Calibri" pitchFamily="34" charset="0"/>
              </a:defRPr>
            </a:lvl1pPr>
          </a:lstStyle>
          <a:p>
            <a:pPr>
              <a:defRPr/>
            </a:pPr>
            <a:fld id="{0667A3B1-02C9-4FD2-A6C4-5F47E0FFACC9}" type="datetimeFigureOut">
              <a:rPr lang="lv-LV" altLang="lv-LV"/>
              <a:pPr>
                <a:defRPr/>
              </a:pPr>
              <a:t>21.08.2018</a:t>
            </a:fld>
            <a:endParaRPr lang="lv-LV" altLang="lv-LV"/>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63" tIns="45382" rIns="90763" bIns="45382" rtlCol="0" anchor="ctr"/>
          <a:lstStyle/>
          <a:p>
            <a:pPr lvl="0"/>
            <a:endParaRPr lang="lv-LV" noProof="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0763" tIns="45382" rIns="90763" bIns="4538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1" y="9371285"/>
            <a:ext cx="2918830" cy="493316"/>
          </a:xfrm>
          <a:prstGeom prst="rect">
            <a:avLst/>
          </a:prstGeom>
        </p:spPr>
        <p:txBody>
          <a:bodyPr vert="horz" lIns="90763" tIns="45382" rIns="90763" bIns="45382" rtlCol="0" anchor="b"/>
          <a:lstStyle>
            <a:lvl1pPr algn="l" defTabSz="932622" eaLnBrk="1" fontAlgn="auto" hangingPunct="1">
              <a:spcBef>
                <a:spcPts val="0"/>
              </a:spcBef>
              <a:spcAft>
                <a:spcPts val="0"/>
              </a:spcAft>
              <a:defRPr sz="1200">
                <a:latin typeface="+mn-lt"/>
                <a:ea typeface="+mn-ea"/>
                <a:cs typeface="+mn-cs"/>
              </a:defRPr>
            </a:lvl1pPr>
          </a:lstStyle>
          <a:p>
            <a:pPr>
              <a:defRPr/>
            </a:pPr>
            <a:endParaRPr lang="lv-LV"/>
          </a:p>
        </p:txBody>
      </p:sp>
      <p:sp>
        <p:nvSpPr>
          <p:cNvPr id="7" name="Slide Number Placeholder 6"/>
          <p:cNvSpPr>
            <a:spLocks noGrp="1"/>
          </p:cNvSpPr>
          <p:nvPr>
            <p:ph type="sldNum" sz="quarter" idx="5"/>
          </p:nvPr>
        </p:nvSpPr>
        <p:spPr>
          <a:xfrm>
            <a:off x="3815375" y="9371285"/>
            <a:ext cx="2918830" cy="493316"/>
          </a:xfrm>
          <a:prstGeom prst="rect">
            <a:avLst/>
          </a:prstGeom>
        </p:spPr>
        <p:txBody>
          <a:bodyPr vert="horz" wrap="square" lIns="90763" tIns="45382" rIns="90763" bIns="45382"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3CD9C36-20A3-4304-A872-90045AB709BA}" type="slidenum">
              <a:rPr lang="lv-LV" altLang="lv-LV"/>
              <a:pPr>
                <a:defRPr/>
              </a:pPr>
              <a:t>‹#›</a:t>
            </a:fld>
            <a:endParaRPr lang="lv-LV" altLang="lv-LV"/>
          </a:p>
        </p:txBody>
      </p:sp>
    </p:spTree>
    <p:extLst>
      <p:ext uri="{BB962C8B-B14F-4D97-AF65-F5344CB8AC3E}">
        <p14:creationId xmlns:p14="http://schemas.microsoft.com/office/powerpoint/2010/main" val="2281551430"/>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a:defRPr/>
            </a:pPr>
            <a:fld id="{F3CD9C36-20A3-4304-A872-90045AB709BA}" type="slidenum">
              <a:rPr lang="lv-LV" altLang="lv-LV" smtClean="0"/>
              <a:pPr>
                <a:defRPr/>
              </a:pPr>
              <a:t>1</a:t>
            </a:fld>
            <a:endParaRPr lang="lv-LV" altLang="lv-LV"/>
          </a:p>
        </p:txBody>
      </p:sp>
    </p:spTree>
    <p:extLst>
      <p:ext uri="{BB962C8B-B14F-4D97-AF65-F5344CB8AC3E}">
        <p14:creationId xmlns:p14="http://schemas.microsoft.com/office/powerpoint/2010/main" val="167574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z="1000"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338D2B4-8C62-4AE6-BDCD-4650AE151657}" type="slidenum">
              <a:rPr lang="lv-LV" altLang="lv-LV" smtClean="0"/>
              <a:pPr/>
              <a:t>2</a:t>
            </a:fld>
            <a:endParaRPr lang="lv-LV" altLang="lv-LV" smtClean="0"/>
          </a:p>
        </p:txBody>
      </p:sp>
    </p:spTree>
    <p:extLst>
      <p:ext uri="{BB962C8B-B14F-4D97-AF65-F5344CB8AC3E}">
        <p14:creationId xmlns:p14="http://schemas.microsoft.com/office/powerpoint/2010/main" val="482494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212" indent="-285212"/>
            <a:endParaRPr lang="en-GB"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180" indent="-285212">
              <a:defRPr sz="1700">
                <a:solidFill>
                  <a:schemeClr val="tx1"/>
                </a:solidFill>
                <a:latin typeface="Times New Roman" panose="02020603050405020304" pitchFamily="18" charset="0"/>
                <a:ea typeface="MS PGothic" panose="020B0600070205080204" pitchFamily="34" charset="-128"/>
              </a:defRPr>
            </a:lvl2pPr>
            <a:lvl3pPr marL="1142421" indent="-228485">
              <a:defRPr sz="1700">
                <a:solidFill>
                  <a:schemeClr val="tx1"/>
                </a:solidFill>
                <a:latin typeface="Times New Roman" panose="02020603050405020304" pitchFamily="18" charset="0"/>
                <a:ea typeface="MS PGothic" panose="020B0600070205080204" pitchFamily="34" charset="-128"/>
              </a:defRPr>
            </a:lvl3pPr>
            <a:lvl4pPr marL="1599389" indent="-228485">
              <a:defRPr sz="1700">
                <a:solidFill>
                  <a:schemeClr val="tx1"/>
                </a:solidFill>
                <a:latin typeface="Times New Roman" panose="02020603050405020304" pitchFamily="18" charset="0"/>
                <a:ea typeface="MS PGothic" panose="020B0600070205080204" pitchFamily="34" charset="-128"/>
              </a:defRPr>
            </a:lvl4pPr>
            <a:lvl5pPr marL="2056358" indent="-228485">
              <a:defRPr sz="1700">
                <a:solidFill>
                  <a:schemeClr val="tx1"/>
                </a:solidFill>
                <a:latin typeface="Times New Roman" panose="02020603050405020304" pitchFamily="18" charset="0"/>
                <a:ea typeface="MS PGothic" panose="020B0600070205080204" pitchFamily="34" charset="-128"/>
              </a:defRPr>
            </a:lvl5pPr>
            <a:lvl6pPr marL="2510174" indent="-228485" defTabSz="93127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63991" indent="-228485" defTabSz="93127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17808" indent="-228485" defTabSz="93127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71624" indent="-228485" defTabSz="93127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AE4E76B4-2630-4FE4-8763-7385DF5C9AE2}" type="slidenum">
              <a:rPr lang="lv-LV" altLang="lv-LV" sz="1200">
                <a:latin typeface="Calibri" panose="020F0502020204030204" pitchFamily="34" charset="0"/>
              </a:rPr>
              <a:pPr/>
              <a:t>5</a:t>
            </a:fld>
            <a:endParaRPr lang="lv-LV" altLang="lv-LV" sz="1200">
              <a:latin typeface="Calibri" panose="020F0502020204030204" pitchFamily="34" charset="0"/>
            </a:endParaRPr>
          </a:p>
        </p:txBody>
      </p:sp>
    </p:spTree>
    <p:extLst>
      <p:ext uri="{BB962C8B-B14F-4D97-AF65-F5344CB8AC3E}">
        <p14:creationId xmlns:p14="http://schemas.microsoft.com/office/powerpoint/2010/main" val="438160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53A4A0B-E881-496C-9F9D-C065D972D256}" type="slidenum">
              <a:rPr lang="lv-LV" altLang="lv-LV" smtClean="0"/>
              <a:pPr/>
              <a:t>7</a:t>
            </a:fld>
            <a:endParaRPr lang="lv-LV" altLang="lv-LV" smtClean="0"/>
          </a:p>
        </p:txBody>
      </p:sp>
    </p:spTree>
    <p:extLst>
      <p:ext uri="{BB962C8B-B14F-4D97-AF65-F5344CB8AC3E}">
        <p14:creationId xmlns:p14="http://schemas.microsoft.com/office/powerpoint/2010/main" val="412018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F3CD9C36-20A3-4304-A872-90045AB709BA}" type="slidenum">
              <a:rPr lang="lv-LV" altLang="lv-LV" smtClean="0"/>
              <a:pPr>
                <a:defRPr/>
              </a:pPr>
              <a:t>10</a:t>
            </a:fld>
            <a:endParaRPr lang="lv-LV" altLang="lv-LV"/>
          </a:p>
        </p:txBody>
      </p:sp>
    </p:spTree>
    <p:extLst>
      <p:ext uri="{BB962C8B-B14F-4D97-AF65-F5344CB8AC3E}">
        <p14:creationId xmlns:p14="http://schemas.microsoft.com/office/powerpoint/2010/main" val="4183475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79DB411-12C0-437E-8DAC-05E58CB1C5F0}" type="slidenum">
              <a:rPr lang="lv-LV" smtClean="0">
                <a:solidFill>
                  <a:prstClr val="black"/>
                </a:solidFill>
              </a:rPr>
              <a:pPr/>
              <a:t>11</a:t>
            </a:fld>
            <a:endParaRPr lang="lv-LV">
              <a:solidFill>
                <a:prstClr val="black"/>
              </a:solidFill>
            </a:endParaRPr>
          </a:p>
        </p:txBody>
      </p:sp>
    </p:spTree>
    <p:extLst>
      <p:ext uri="{BB962C8B-B14F-4D97-AF65-F5344CB8AC3E}">
        <p14:creationId xmlns:p14="http://schemas.microsoft.com/office/powerpoint/2010/main" val="211157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212" marR="0" lvl="0" indent="-285212" algn="l" defTabSz="938213" rtl="0" eaLnBrk="0" fontAlgn="base" latinLnBrk="0" hangingPunct="0">
              <a:lnSpc>
                <a:spcPct val="100000"/>
              </a:lnSpc>
              <a:spcBef>
                <a:spcPct val="30000"/>
              </a:spcBef>
              <a:spcAft>
                <a:spcPct val="0"/>
              </a:spcAft>
              <a:buClrTx/>
              <a:buSzTx/>
              <a:buFontTx/>
              <a:buNone/>
              <a:tabLst/>
              <a:defRPr/>
            </a:pPr>
            <a:r>
              <a:rPr lang="lv-LV" sz="1200" dirty="0" smtClean="0"/>
              <a:t>Pedagogu kvalifikācija atbilstoši Ministru kabineta 2014. gada 28. oktobra noteikumos Nr. 662 "Noteikumi par pedagogiem nepieciešamo izglītību un profesionālo kvalifikāciju un pedagogu profesionālās kompetences pilnveides kārtību" noteiktajām prasībām;". </a:t>
            </a:r>
          </a:p>
          <a:p>
            <a:pPr marL="285212" indent="-285212"/>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180" indent="-285212">
              <a:defRPr sz="1700">
                <a:solidFill>
                  <a:schemeClr val="tx1"/>
                </a:solidFill>
                <a:latin typeface="Times New Roman" panose="02020603050405020304" pitchFamily="18" charset="0"/>
                <a:ea typeface="MS PGothic" panose="020B0600070205080204" pitchFamily="34" charset="-128"/>
              </a:defRPr>
            </a:lvl2pPr>
            <a:lvl3pPr marL="1142421" indent="-228485">
              <a:defRPr sz="1700">
                <a:solidFill>
                  <a:schemeClr val="tx1"/>
                </a:solidFill>
                <a:latin typeface="Times New Roman" panose="02020603050405020304" pitchFamily="18" charset="0"/>
                <a:ea typeface="MS PGothic" panose="020B0600070205080204" pitchFamily="34" charset="-128"/>
              </a:defRPr>
            </a:lvl3pPr>
            <a:lvl4pPr marL="1599389" indent="-228485">
              <a:defRPr sz="1700">
                <a:solidFill>
                  <a:schemeClr val="tx1"/>
                </a:solidFill>
                <a:latin typeface="Times New Roman" panose="02020603050405020304" pitchFamily="18" charset="0"/>
                <a:ea typeface="MS PGothic" panose="020B0600070205080204" pitchFamily="34" charset="-128"/>
              </a:defRPr>
            </a:lvl4pPr>
            <a:lvl5pPr marL="2056358" indent="-228485">
              <a:defRPr sz="1700">
                <a:solidFill>
                  <a:schemeClr val="tx1"/>
                </a:solidFill>
                <a:latin typeface="Times New Roman" panose="02020603050405020304" pitchFamily="18" charset="0"/>
                <a:ea typeface="MS PGothic" panose="020B0600070205080204" pitchFamily="34" charset="-128"/>
              </a:defRPr>
            </a:lvl5pPr>
            <a:lvl6pPr marL="2510174" indent="-228485" defTabSz="93127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63991" indent="-228485" defTabSz="93127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17808" indent="-228485" defTabSz="93127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71624" indent="-228485" defTabSz="93127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8C2B8A74-30CB-4E56-9884-D5609FE0CBD9}" type="slidenum">
              <a:rPr lang="lv-LV" altLang="lv-LV" sz="1200">
                <a:latin typeface="Calibri" panose="020F0502020204030204" pitchFamily="34" charset="0"/>
              </a:rPr>
              <a:pPr/>
              <a:t>15</a:t>
            </a:fld>
            <a:endParaRPr lang="lv-LV" altLang="lv-LV" sz="1200">
              <a:latin typeface="Calibri" panose="020F0502020204030204" pitchFamily="34" charset="0"/>
            </a:endParaRPr>
          </a:p>
        </p:txBody>
      </p:sp>
    </p:spTree>
    <p:extLst>
      <p:ext uri="{BB962C8B-B14F-4D97-AF65-F5344CB8AC3E}">
        <p14:creationId xmlns:p14="http://schemas.microsoft.com/office/powerpoint/2010/main" val="1350033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212" marR="0" lvl="0" indent="-285212" algn="l" defTabSz="938213" rtl="0" eaLnBrk="0" fontAlgn="base" latinLnBrk="0" hangingPunct="0">
              <a:lnSpc>
                <a:spcPct val="100000"/>
              </a:lnSpc>
              <a:spcBef>
                <a:spcPct val="30000"/>
              </a:spcBef>
              <a:spcAft>
                <a:spcPct val="0"/>
              </a:spcAft>
              <a:buClrTx/>
              <a:buSzTx/>
              <a:buFontTx/>
              <a:buNone/>
              <a:tabLst/>
              <a:defRPr/>
            </a:pPr>
            <a:r>
              <a:rPr lang="lv-LV" sz="1200" dirty="0" smtClean="0"/>
              <a:t>Pedagogu kvalifikācija atbilstoši Ministru kabineta 2014. gada 28. oktobra noteikumos Nr. 662 "Noteikumi par pedagogiem nepieciešamo izglītību un profesionālo kvalifikāciju un pedagogu profesionālās kompetences pilnveides kārtību" noteiktajām prasībām;". </a:t>
            </a:r>
          </a:p>
          <a:p>
            <a:pPr marL="285212" indent="-285212"/>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180" indent="-285212">
              <a:defRPr sz="1700">
                <a:solidFill>
                  <a:schemeClr val="tx1"/>
                </a:solidFill>
                <a:latin typeface="Times New Roman" panose="02020603050405020304" pitchFamily="18" charset="0"/>
                <a:ea typeface="MS PGothic" panose="020B0600070205080204" pitchFamily="34" charset="-128"/>
              </a:defRPr>
            </a:lvl2pPr>
            <a:lvl3pPr marL="1142421" indent="-228485">
              <a:defRPr sz="1700">
                <a:solidFill>
                  <a:schemeClr val="tx1"/>
                </a:solidFill>
                <a:latin typeface="Times New Roman" panose="02020603050405020304" pitchFamily="18" charset="0"/>
                <a:ea typeface="MS PGothic" panose="020B0600070205080204" pitchFamily="34" charset="-128"/>
              </a:defRPr>
            </a:lvl3pPr>
            <a:lvl4pPr marL="1599389" indent="-228485">
              <a:defRPr sz="1700">
                <a:solidFill>
                  <a:schemeClr val="tx1"/>
                </a:solidFill>
                <a:latin typeface="Times New Roman" panose="02020603050405020304" pitchFamily="18" charset="0"/>
                <a:ea typeface="MS PGothic" panose="020B0600070205080204" pitchFamily="34" charset="-128"/>
              </a:defRPr>
            </a:lvl4pPr>
            <a:lvl5pPr marL="2056358" indent="-228485">
              <a:defRPr sz="1700">
                <a:solidFill>
                  <a:schemeClr val="tx1"/>
                </a:solidFill>
                <a:latin typeface="Times New Roman" panose="02020603050405020304" pitchFamily="18" charset="0"/>
                <a:ea typeface="MS PGothic" panose="020B0600070205080204" pitchFamily="34" charset="-128"/>
              </a:defRPr>
            </a:lvl5pPr>
            <a:lvl6pPr marL="2510174" indent="-228485" defTabSz="93127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63991" indent="-228485" defTabSz="93127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17808" indent="-228485" defTabSz="93127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71624" indent="-228485" defTabSz="93127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8C2B8A74-30CB-4E56-9884-D5609FE0CBD9}" type="slidenum">
              <a:rPr lang="lv-LV" altLang="lv-LV" sz="1200">
                <a:latin typeface="Calibri" panose="020F0502020204030204" pitchFamily="34" charset="0"/>
              </a:rPr>
              <a:pPr/>
              <a:t>16</a:t>
            </a:fld>
            <a:endParaRPr lang="lv-LV" altLang="lv-LV" sz="1200">
              <a:latin typeface="Calibri" panose="020F0502020204030204" pitchFamily="34" charset="0"/>
            </a:endParaRPr>
          </a:p>
        </p:txBody>
      </p:sp>
    </p:spTree>
    <p:extLst>
      <p:ext uri="{BB962C8B-B14F-4D97-AF65-F5344CB8AC3E}">
        <p14:creationId xmlns:p14="http://schemas.microsoft.com/office/powerpoint/2010/main" val="3907784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212" indent="-285212"/>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MS PGothic" panose="020B0600070205080204" pitchFamily="34" charset="-128"/>
              </a:defRPr>
            </a:lvl1pPr>
            <a:lvl2pPr marL="742180" indent="-285212">
              <a:defRPr sz="1700">
                <a:solidFill>
                  <a:schemeClr val="tx1"/>
                </a:solidFill>
                <a:latin typeface="Times New Roman" panose="02020603050405020304" pitchFamily="18" charset="0"/>
                <a:ea typeface="MS PGothic" panose="020B0600070205080204" pitchFamily="34" charset="-128"/>
              </a:defRPr>
            </a:lvl2pPr>
            <a:lvl3pPr marL="1142421" indent="-228485">
              <a:defRPr sz="1700">
                <a:solidFill>
                  <a:schemeClr val="tx1"/>
                </a:solidFill>
                <a:latin typeface="Times New Roman" panose="02020603050405020304" pitchFamily="18" charset="0"/>
                <a:ea typeface="MS PGothic" panose="020B0600070205080204" pitchFamily="34" charset="-128"/>
              </a:defRPr>
            </a:lvl3pPr>
            <a:lvl4pPr marL="1599389" indent="-228485">
              <a:defRPr sz="1700">
                <a:solidFill>
                  <a:schemeClr val="tx1"/>
                </a:solidFill>
                <a:latin typeface="Times New Roman" panose="02020603050405020304" pitchFamily="18" charset="0"/>
                <a:ea typeface="MS PGothic" panose="020B0600070205080204" pitchFamily="34" charset="-128"/>
              </a:defRPr>
            </a:lvl4pPr>
            <a:lvl5pPr marL="2056358" indent="-228485">
              <a:defRPr sz="1700">
                <a:solidFill>
                  <a:schemeClr val="tx1"/>
                </a:solidFill>
                <a:latin typeface="Times New Roman" panose="02020603050405020304" pitchFamily="18" charset="0"/>
                <a:ea typeface="MS PGothic" panose="020B0600070205080204" pitchFamily="34" charset="-128"/>
              </a:defRPr>
            </a:lvl5pPr>
            <a:lvl6pPr marL="2510174" indent="-228485" defTabSz="93127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63991" indent="-228485" defTabSz="93127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17808" indent="-228485" defTabSz="93127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71624" indent="-228485" defTabSz="93127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fld id="{8C2B8A74-30CB-4E56-9884-D5609FE0CBD9}" type="slidenum">
              <a:rPr lang="lv-LV" altLang="lv-LV" sz="1200">
                <a:latin typeface="Calibri" panose="020F0502020204030204" pitchFamily="34" charset="0"/>
              </a:rPr>
              <a:pPr/>
              <a:t>17</a:t>
            </a:fld>
            <a:endParaRPr lang="lv-LV" altLang="lv-LV" sz="1200">
              <a:latin typeface="Calibri" panose="020F0502020204030204" pitchFamily="34" charset="0"/>
            </a:endParaRPr>
          </a:p>
        </p:txBody>
      </p:sp>
    </p:spTree>
    <p:extLst>
      <p:ext uri="{BB962C8B-B14F-4D97-AF65-F5344CB8AC3E}">
        <p14:creationId xmlns:p14="http://schemas.microsoft.com/office/powerpoint/2010/main" val="4225958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619747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Tukšs">
    <p:spTree>
      <p:nvGrpSpPr>
        <p:cNvPr id="1" name=""/>
        <p:cNvGrpSpPr/>
        <p:nvPr/>
      </p:nvGrpSpPr>
      <p:grpSpPr>
        <a:xfrm>
          <a:off x="0" y="0"/>
          <a:ext cx="0" cy="0"/>
          <a:chOff x="0" y="0"/>
          <a:chExt cx="0" cy="0"/>
        </a:xfrm>
      </p:grpSpPr>
      <p:sp>
        <p:nvSpPr>
          <p:cNvPr id="2" name="Datuma vietturis 3"/>
          <p:cNvSpPr>
            <a:spLocks noGrp="1"/>
          </p:cNvSpPr>
          <p:nvPr>
            <p:ph type="dt" sz="half" idx="10"/>
          </p:nvPr>
        </p:nvSpPr>
        <p:spPr/>
        <p:txBody>
          <a:bodyPr/>
          <a:lstStyle>
            <a:lvl1pPr>
              <a:defRPr/>
            </a:lvl1pPr>
          </a:lstStyle>
          <a:p>
            <a:pPr>
              <a:defRPr/>
            </a:pPr>
            <a:endParaRPr lang="lv-LV"/>
          </a:p>
        </p:txBody>
      </p:sp>
      <p:sp>
        <p:nvSpPr>
          <p:cNvPr id="3" name="Kājenes vietturis 4"/>
          <p:cNvSpPr>
            <a:spLocks noGrp="1"/>
          </p:cNvSpPr>
          <p:nvPr>
            <p:ph type="ftr" sz="quarter" idx="11"/>
          </p:nvPr>
        </p:nvSpPr>
        <p:spPr/>
        <p:txBody>
          <a:bodyPr/>
          <a:lstStyle>
            <a:lvl1pPr>
              <a:defRPr/>
            </a:lvl1pPr>
          </a:lstStyle>
          <a:p>
            <a:pPr>
              <a:defRPr/>
            </a:pPr>
            <a:endParaRPr lang="lv-LV"/>
          </a:p>
        </p:txBody>
      </p:sp>
      <p:sp>
        <p:nvSpPr>
          <p:cNvPr id="4" name="Slaida numura vietturis 5"/>
          <p:cNvSpPr>
            <a:spLocks noGrp="1"/>
          </p:cNvSpPr>
          <p:nvPr>
            <p:ph type="sldNum" sz="quarter" idx="12"/>
          </p:nvPr>
        </p:nvSpPr>
        <p:spPr/>
        <p:txBody>
          <a:bodyPr/>
          <a:lstStyle>
            <a:lvl1pPr>
              <a:defRPr/>
            </a:lvl1pPr>
          </a:lstStyle>
          <a:p>
            <a:pPr>
              <a:defRPr/>
            </a:pPr>
            <a:fld id="{64F96FC4-9876-4A00-9258-B72F63689E4C}" type="slidenum">
              <a:rPr lang="lv-LV"/>
              <a:pPr>
                <a:defRPr/>
              </a:pPr>
              <a:t>‹#›</a:t>
            </a:fld>
            <a:endParaRPr lang="lv-LV"/>
          </a:p>
        </p:txBody>
      </p:sp>
    </p:spTree>
    <p:extLst>
      <p:ext uri="{BB962C8B-B14F-4D97-AF65-F5344CB8AC3E}">
        <p14:creationId xmlns:p14="http://schemas.microsoft.com/office/powerpoint/2010/main" val="1340837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lv-LV"/>
          </a:p>
        </p:txBody>
      </p:sp>
      <p:sp>
        <p:nvSpPr>
          <p:cNvPr id="3" name="Table Placeholder 2"/>
          <p:cNvSpPr>
            <a:spLocks noGrp="1"/>
          </p:cNvSpPr>
          <p:nvPr>
            <p:ph type="tbl" idx="1"/>
          </p:nvPr>
        </p:nvSpPr>
        <p:spPr>
          <a:xfrm>
            <a:off x="457200" y="1600200"/>
            <a:ext cx="8229600" cy="4525963"/>
          </a:xfrm>
        </p:spPr>
        <p:txBody>
          <a:bodyPr/>
          <a:lstStyle/>
          <a:p>
            <a:pPr lvl="0"/>
            <a:endParaRPr lang="lv-LV" noProof="0"/>
          </a:p>
        </p:txBody>
      </p:sp>
      <p:sp>
        <p:nvSpPr>
          <p:cNvPr id="4" name="Date Placeholder 3"/>
          <p:cNvSpPr>
            <a:spLocks noGrp="1"/>
          </p:cNvSpPr>
          <p:nvPr>
            <p:ph type="dt" sz="half" idx="10"/>
          </p:nvPr>
        </p:nvSpPr>
        <p:spPr/>
        <p:txBody>
          <a:bodyPr/>
          <a:lstStyle>
            <a:lvl1pPr>
              <a:defRPr/>
            </a:lvl1pPr>
          </a:lstStyle>
          <a:p>
            <a:pPr>
              <a:defRPr/>
            </a:pPr>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19C66CBC-18E1-4122-ACEA-405A02B3AFC8}" type="slidenum">
              <a:rPr lang="lv-LV"/>
              <a:pPr>
                <a:defRPr/>
              </a:pPr>
              <a:t>‹#›</a:t>
            </a:fld>
            <a:endParaRPr lang="lv-LV"/>
          </a:p>
        </p:txBody>
      </p:sp>
    </p:spTree>
    <p:extLst>
      <p:ext uri="{BB962C8B-B14F-4D97-AF65-F5344CB8AC3E}">
        <p14:creationId xmlns:p14="http://schemas.microsoft.com/office/powerpoint/2010/main" val="3611338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64E1951F-8BA9-40F5-B34B-D069C15B4D9B}" type="slidenum">
              <a:rPr lang="en-US" altLang="lv-LV"/>
              <a:pPr>
                <a:defRPr/>
              </a:pPr>
              <a:t>‹#›</a:t>
            </a:fld>
            <a:endParaRPr lang="en-US" altLang="lv-LV"/>
          </a:p>
        </p:txBody>
      </p:sp>
    </p:spTree>
    <p:extLst>
      <p:ext uri="{BB962C8B-B14F-4D97-AF65-F5344CB8AC3E}">
        <p14:creationId xmlns:p14="http://schemas.microsoft.com/office/powerpoint/2010/main" val="3520748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extLst>
          </p:cNvPr>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85397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FCBC9F3B-E801-4594-8E02-890FB5095666}" type="slidenum">
              <a:rPr lang="en-US" altLang="lv-LV"/>
              <a:pPr>
                <a:defRPr/>
              </a:pPr>
              <a:t>‹#›</a:t>
            </a:fld>
            <a:endParaRPr lang="en-US" altLang="lv-LV"/>
          </a:p>
        </p:txBody>
      </p:sp>
    </p:spTree>
    <p:extLst>
      <p:ext uri="{BB962C8B-B14F-4D97-AF65-F5344CB8AC3E}">
        <p14:creationId xmlns:p14="http://schemas.microsoft.com/office/powerpoint/2010/main" val="3771333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EE3C63FD-9070-4DCB-BAE9-9340ECDF2F71}" type="slidenum">
              <a:rPr lang="en-US" altLang="lv-LV"/>
              <a:pPr>
                <a:defRPr/>
              </a:pPr>
              <a:t>‹#›</a:t>
            </a:fld>
            <a:endParaRPr lang="en-US" altLang="lv-LV"/>
          </a:p>
        </p:txBody>
      </p:sp>
    </p:spTree>
    <p:extLst>
      <p:ext uri="{BB962C8B-B14F-4D97-AF65-F5344CB8AC3E}">
        <p14:creationId xmlns:p14="http://schemas.microsoft.com/office/powerpoint/2010/main" val="2845608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1B26FB66-EE32-41B4-AEAC-B234EC41FFE5}" type="slidenum">
              <a:rPr lang="en-US" altLang="lv-LV"/>
              <a:pPr>
                <a:defRPr/>
              </a:pPr>
              <a:t>‹#›</a:t>
            </a:fld>
            <a:endParaRPr lang="en-US" altLang="lv-LV"/>
          </a:p>
        </p:txBody>
      </p:sp>
    </p:spTree>
    <p:extLst>
      <p:ext uri="{BB962C8B-B14F-4D97-AF65-F5344CB8AC3E}">
        <p14:creationId xmlns:p14="http://schemas.microsoft.com/office/powerpoint/2010/main" val="771730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extLst>
          </p:cNvPr>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6B5D0E3C-C7A7-46A6-A012-0C4C2EABFE86}" type="slidenum">
              <a:rPr lang="en-US" altLang="lv-LV"/>
              <a:pPr>
                <a:defRPr/>
              </a:pPr>
              <a:t>‹#›</a:t>
            </a:fld>
            <a:endParaRPr lang="en-US" altLang="lv-LV"/>
          </a:p>
        </p:txBody>
      </p:sp>
    </p:spTree>
    <p:extLst>
      <p:ext uri="{BB962C8B-B14F-4D97-AF65-F5344CB8AC3E}">
        <p14:creationId xmlns:p14="http://schemas.microsoft.com/office/powerpoint/2010/main" val="3045436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348FA00B-63DF-44BE-B16C-941E39070F19}" type="slidenum">
              <a:rPr lang="en-US" altLang="lv-LV"/>
              <a:pPr>
                <a:defRPr/>
              </a:pPr>
              <a:t>‹#›</a:t>
            </a:fld>
            <a:endParaRPr lang="en-US" altLang="lv-LV"/>
          </a:p>
        </p:txBody>
      </p:sp>
    </p:spTree>
    <p:extLst>
      <p:ext uri="{BB962C8B-B14F-4D97-AF65-F5344CB8AC3E}">
        <p14:creationId xmlns:p14="http://schemas.microsoft.com/office/powerpoint/2010/main" val="1429738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020C84EA-1D68-4260-990B-B52A7ECB4988}" type="slidenum">
              <a:rPr lang="en-US" altLang="lv-LV"/>
              <a:pPr>
                <a:defRPr/>
              </a:pPr>
              <a:t>‹#›</a:t>
            </a:fld>
            <a:endParaRPr lang="en-US" altLang="lv-LV"/>
          </a:p>
        </p:txBody>
      </p:sp>
    </p:spTree>
    <p:extLst>
      <p:ext uri="{BB962C8B-B14F-4D97-AF65-F5344CB8AC3E}">
        <p14:creationId xmlns:p14="http://schemas.microsoft.com/office/powerpoint/2010/main" val="398418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6510F747-67A3-480A-BF4A-6900C593EF03}" type="slidenum">
              <a:rPr lang="en-US" altLang="lv-LV"/>
              <a:pPr>
                <a:defRPr/>
              </a:pPr>
              <a:t>‹#›</a:t>
            </a:fld>
            <a:endParaRPr lang="en-US" altLang="lv-LV"/>
          </a:p>
        </p:txBody>
      </p:sp>
    </p:spTree>
    <p:extLst>
      <p:ext uri="{BB962C8B-B14F-4D97-AF65-F5344CB8AC3E}">
        <p14:creationId xmlns:p14="http://schemas.microsoft.com/office/powerpoint/2010/main" val="1375632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01B012AF-1B89-48E1-88FF-26C090D86EE1}" type="slidenum">
              <a:rPr lang="en-US" altLang="lv-LV"/>
              <a:pPr>
                <a:defRPr/>
              </a:pPr>
              <a:t>‹#›</a:t>
            </a:fld>
            <a:endParaRPr lang="en-US" altLang="lv-LV"/>
          </a:p>
        </p:txBody>
      </p:sp>
    </p:spTree>
    <p:extLst>
      <p:ext uri="{BB962C8B-B14F-4D97-AF65-F5344CB8AC3E}">
        <p14:creationId xmlns:p14="http://schemas.microsoft.com/office/powerpoint/2010/main" val="1040619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853011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Tukšs">
    <p:spTree>
      <p:nvGrpSpPr>
        <p:cNvPr id="1" name=""/>
        <p:cNvGrpSpPr/>
        <p:nvPr/>
      </p:nvGrpSpPr>
      <p:grpSpPr>
        <a:xfrm>
          <a:off x="0" y="0"/>
          <a:ext cx="0" cy="0"/>
          <a:chOff x="0" y="0"/>
          <a:chExt cx="0" cy="0"/>
        </a:xfrm>
      </p:grpSpPr>
      <p:sp>
        <p:nvSpPr>
          <p:cNvPr id="2" name="Datuma vietturis 3">
            <a:extLst>
              <a:ext uri="{FF2B5EF4-FFF2-40B4-BE49-F238E27FC236}"/>
            </a:extLst>
          </p:cNvPr>
          <p:cNvSpPr>
            <a:spLocks noGrp="1"/>
          </p:cNvSpPr>
          <p:nvPr>
            <p:ph type="dt" sz="half" idx="10"/>
          </p:nvPr>
        </p:nvSpPr>
        <p:spPr/>
        <p:txBody>
          <a:bodyPr/>
          <a:lstStyle>
            <a:lvl1pPr>
              <a:defRPr/>
            </a:lvl1pPr>
          </a:lstStyle>
          <a:p>
            <a:pPr>
              <a:defRPr/>
            </a:pPr>
            <a:fld id="{3C545509-DFAE-44FB-BF34-88183A47EE76}" type="datetime1">
              <a:rPr lang="lv-LV" altLang="lv-LV"/>
              <a:pPr>
                <a:defRPr/>
              </a:pPr>
              <a:t>21.08.2018</a:t>
            </a:fld>
            <a:endParaRPr lang="lv-LV" altLang="lv-LV"/>
          </a:p>
        </p:txBody>
      </p:sp>
      <p:sp>
        <p:nvSpPr>
          <p:cNvPr id="3" name="Kājenes vietturis 4">
            <a:extLst>
              <a:ext uri="{FF2B5EF4-FFF2-40B4-BE49-F238E27FC236}"/>
            </a:extLst>
          </p:cNvPr>
          <p:cNvSpPr>
            <a:spLocks noGrp="1"/>
          </p:cNvSpPr>
          <p:nvPr>
            <p:ph type="ftr" sz="quarter" idx="11"/>
          </p:nvPr>
        </p:nvSpPr>
        <p:spPr/>
        <p:txBody>
          <a:bodyPr/>
          <a:lstStyle>
            <a:lvl1pPr>
              <a:defRPr/>
            </a:lvl1pPr>
          </a:lstStyle>
          <a:p>
            <a:pPr>
              <a:defRPr/>
            </a:pPr>
            <a:endParaRPr lang="lv-LV"/>
          </a:p>
        </p:txBody>
      </p:sp>
      <p:sp>
        <p:nvSpPr>
          <p:cNvPr id="4" name="Slaida numura vietturis 5">
            <a:extLst>
              <a:ext uri="{FF2B5EF4-FFF2-40B4-BE49-F238E27FC236}"/>
            </a:extLst>
          </p:cNvPr>
          <p:cNvSpPr>
            <a:spLocks noGrp="1"/>
          </p:cNvSpPr>
          <p:nvPr>
            <p:ph type="sldNum" sz="quarter" idx="12"/>
          </p:nvPr>
        </p:nvSpPr>
        <p:spPr/>
        <p:txBody>
          <a:bodyPr/>
          <a:lstStyle>
            <a:lvl1pPr>
              <a:defRPr/>
            </a:lvl1pPr>
          </a:lstStyle>
          <a:p>
            <a:pPr>
              <a:defRPr/>
            </a:pPr>
            <a:fld id="{A84BF04A-FC68-4B96-88DA-F57423DC7B5E}" type="slidenum">
              <a:rPr lang="lv-LV" altLang="lv-LV"/>
              <a:pPr>
                <a:defRPr/>
              </a:pPr>
              <a:t>‹#›</a:t>
            </a:fld>
            <a:endParaRPr lang="lv-LV" altLang="lv-LV"/>
          </a:p>
        </p:txBody>
      </p:sp>
    </p:spTree>
    <p:extLst>
      <p:ext uri="{BB962C8B-B14F-4D97-AF65-F5344CB8AC3E}">
        <p14:creationId xmlns:p14="http://schemas.microsoft.com/office/powerpoint/2010/main" val="3362981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extLst>
          </p:cNvPr>
          <p:cNvSpPr>
            <a:spLocks noGrp="1"/>
          </p:cNvSpPr>
          <p:nvPr>
            <p:ph type="dt" sz="half" idx="10"/>
          </p:nvPr>
        </p:nvSpPr>
        <p:spPr/>
        <p:txBody>
          <a:bodyPr/>
          <a:lstStyle>
            <a:lvl1pPr>
              <a:defRPr/>
            </a:lvl1pPr>
          </a:lstStyle>
          <a:p>
            <a:pPr>
              <a:defRPr/>
            </a:pPr>
            <a:fld id="{DBBF990D-1E19-4D33-A3D5-B103122F1BA9}" type="datetime1">
              <a:rPr lang="lv-LV" altLang="lv-LV"/>
              <a:pPr>
                <a:defRPr/>
              </a:pPr>
              <a:t>21.08.2018</a:t>
            </a:fld>
            <a:endParaRPr lang="lv-LV" altLang="lv-LV"/>
          </a:p>
        </p:txBody>
      </p:sp>
      <p:sp>
        <p:nvSpPr>
          <p:cNvPr id="5" name="Kājenes vietturis 4">
            <a:extLst>
              <a:ext uri="{FF2B5EF4-FFF2-40B4-BE49-F238E27FC236}"/>
            </a:extLst>
          </p:cNvPr>
          <p:cNvSpPr>
            <a:spLocks noGrp="1"/>
          </p:cNvSpPr>
          <p:nvPr>
            <p:ph type="ftr" sz="quarter" idx="11"/>
          </p:nvPr>
        </p:nvSpPr>
        <p:spPr/>
        <p:txBody>
          <a:bodyPr/>
          <a:lstStyle>
            <a:lvl1pPr>
              <a:defRPr/>
            </a:lvl1pPr>
          </a:lstStyle>
          <a:p>
            <a:pPr>
              <a:defRPr/>
            </a:pPr>
            <a:endParaRPr lang="lv-LV"/>
          </a:p>
        </p:txBody>
      </p:sp>
      <p:sp>
        <p:nvSpPr>
          <p:cNvPr id="6" name="Slaida numura vietturis 5">
            <a:extLst>
              <a:ext uri="{FF2B5EF4-FFF2-40B4-BE49-F238E27FC236}"/>
            </a:extLst>
          </p:cNvPr>
          <p:cNvSpPr>
            <a:spLocks noGrp="1"/>
          </p:cNvSpPr>
          <p:nvPr>
            <p:ph type="sldNum" sz="quarter" idx="12"/>
          </p:nvPr>
        </p:nvSpPr>
        <p:spPr/>
        <p:txBody>
          <a:bodyPr/>
          <a:lstStyle>
            <a:lvl1pPr>
              <a:defRPr/>
            </a:lvl1pPr>
          </a:lstStyle>
          <a:p>
            <a:pPr>
              <a:defRPr/>
            </a:pPr>
            <a:fld id="{1A32FE2A-E523-44A8-9DCC-7B695E7CB749}" type="slidenum">
              <a:rPr lang="lv-LV" altLang="lv-LV"/>
              <a:pPr>
                <a:defRPr/>
              </a:pPr>
              <a:t>‹#›</a:t>
            </a:fld>
            <a:endParaRPr lang="lv-LV" altLang="lv-LV"/>
          </a:p>
        </p:txBody>
      </p:sp>
    </p:spTree>
    <p:extLst>
      <p:ext uri="{BB962C8B-B14F-4D97-AF65-F5344CB8AC3E}">
        <p14:creationId xmlns:p14="http://schemas.microsoft.com/office/powerpoint/2010/main" val="396372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lv-LV"/>
          </a:p>
        </p:txBody>
      </p:sp>
      <p:sp>
        <p:nvSpPr>
          <p:cNvPr id="3" name="Table Placeholder 2"/>
          <p:cNvSpPr>
            <a:spLocks noGrp="1"/>
          </p:cNvSpPr>
          <p:nvPr>
            <p:ph type="tbl" idx="1"/>
          </p:nvPr>
        </p:nvSpPr>
        <p:spPr>
          <a:xfrm>
            <a:off x="457200" y="1600200"/>
            <a:ext cx="8229600" cy="4525963"/>
          </a:xfrm>
        </p:spPr>
        <p:txBody>
          <a:bodyPr/>
          <a:lstStyle/>
          <a:p>
            <a:pPr lvl="0"/>
            <a:endParaRPr lang="lv-LV" noProof="0" dirty="0"/>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0190AA53-6689-4407-9C67-393E87EDB1BF}" type="datetime1">
              <a:rPr lang="lv-LV" altLang="lv-LV"/>
              <a:pPr>
                <a:defRPr/>
              </a:pPr>
              <a:t>21.08.2018</a:t>
            </a:fld>
            <a:endParaRPr lang="lv-LV" altLang="lv-LV"/>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3C6D1043-84F2-41CD-A301-38390EC5223E}" type="slidenum">
              <a:rPr lang="lv-LV" altLang="lv-LV"/>
              <a:pPr>
                <a:defRPr/>
              </a:pPr>
              <a:t>‹#›</a:t>
            </a:fld>
            <a:endParaRPr lang="lv-LV" altLang="lv-LV"/>
          </a:p>
        </p:txBody>
      </p:sp>
    </p:spTree>
    <p:extLst>
      <p:ext uri="{BB962C8B-B14F-4D97-AF65-F5344CB8AC3E}">
        <p14:creationId xmlns:p14="http://schemas.microsoft.com/office/powerpoint/2010/main" val="2735889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E4E3EF35-ECBC-42B4-963D-E3B16B83322C}" type="slidenum">
              <a:rPr lang="en-US" altLang="lv-LV"/>
              <a:pPr>
                <a:defRPr/>
              </a:pPr>
              <a:t>‹#›</a:t>
            </a:fld>
            <a:endParaRPr lang="en-US" altLang="lv-LV"/>
          </a:p>
        </p:txBody>
      </p:sp>
    </p:spTree>
    <p:extLst>
      <p:ext uri="{BB962C8B-B14F-4D97-AF65-F5344CB8AC3E}">
        <p14:creationId xmlns:p14="http://schemas.microsoft.com/office/powerpoint/2010/main" val="380413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C4F283C5-B961-4522-B461-9D43D2C088B6}" type="slidenum">
              <a:rPr lang="en-US" altLang="lv-LV"/>
              <a:pPr>
                <a:defRPr/>
              </a:pPr>
              <a:t>‹#›</a:t>
            </a:fld>
            <a:endParaRPr lang="en-US" altLang="lv-LV"/>
          </a:p>
        </p:txBody>
      </p:sp>
    </p:spTree>
    <p:extLst>
      <p:ext uri="{BB962C8B-B14F-4D97-AF65-F5344CB8AC3E}">
        <p14:creationId xmlns:p14="http://schemas.microsoft.com/office/powerpoint/2010/main" val="1343986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7B91E225-84BF-4698-A8A3-42011B54F6A1}" type="slidenum">
              <a:rPr lang="en-US" altLang="lv-LV"/>
              <a:pPr>
                <a:defRPr/>
              </a:pPr>
              <a:t>‹#›</a:t>
            </a:fld>
            <a:endParaRPr lang="en-US" altLang="lv-LV"/>
          </a:p>
        </p:txBody>
      </p:sp>
    </p:spTree>
    <p:extLst>
      <p:ext uri="{BB962C8B-B14F-4D97-AF65-F5344CB8AC3E}">
        <p14:creationId xmlns:p14="http://schemas.microsoft.com/office/powerpoint/2010/main" val="111327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9DC98014-D7A1-41D1-B554-436D9D1BFCD6}" type="slidenum">
              <a:rPr lang="en-US" altLang="lv-LV"/>
              <a:pPr>
                <a:defRPr/>
              </a:pPr>
              <a:t>‹#›</a:t>
            </a:fld>
            <a:endParaRPr lang="en-US" altLang="lv-LV"/>
          </a:p>
        </p:txBody>
      </p:sp>
    </p:spTree>
    <p:extLst>
      <p:ext uri="{BB962C8B-B14F-4D97-AF65-F5344CB8AC3E}">
        <p14:creationId xmlns:p14="http://schemas.microsoft.com/office/powerpoint/2010/main" val="180531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01E6F92B-AC15-4045-954A-D7DE6B35E22B}" type="slidenum">
              <a:rPr lang="en-US" altLang="lv-LV"/>
              <a:pPr>
                <a:defRPr/>
              </a:pPr>
              <a:t>‹#›</a:t>
            </a:fld>
            <a:endParaRPr lang="en-US" altLang="lv-LV"/>
          </a:p>
        </p:txBody>
      </p:sp>
    </p:spTree>
    <p:extLst>
      <p:ext uri="{BB962C8B-B14F-4D97-AF65-F5344CB8AC3E}">
        <p14:creationId xmlns:p14="http://schemas.microsoft.com/office/powerpoint/2010/main" val="4025381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07526A3A-2C28-4FE7-8032-8335C1A9BF60}" type="slidenum">
              <a:rPr lang="en-US" altLang="lv-LV"/>
              <a:pPr>
                <a:defRPr/>
              </a:pPr>
              <a:t>‹#›</a:t>
            </a:fld>
            <a:endParaRPr lang="en-US" altLang="lv-LV"/>
          </a:p>
        </p:txBody>
      </p:sp>
    </p:spTree>
    <p:extLst>
      <p:ext uri="{BB962C8B-B14F-4D97-AF65-F5344CB8AC3E}">
        <p14:creationId xmlns:p14="http://schemas.microsoft.com/office/powerpoint/2010/main" val="352752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937814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defRPr>
            </a:lvl1pPr>
          </a:lstStyle>
          <a:p>
            <a:pPr>
              <a:defRPr/>
            </a:pPr>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FED6BEEA-8570-4C53-A2E3-9EDFEE43EE63}"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8" r:id="rId11"/>
    <p:sldLayoutId id="2147483939" r:id="rId12"/>
  </p:sldLayoutIdLst>
  <p:timing>
    <p:tnLst>
      <p:par>
        <p:cTn id="1" dur="indefinite" restart="never" nodeType="tmRoot"/>
      </p:par>
    </p:tnLst>
  </p:timing>
  <p:hf sldNum="0" hdr="0" ftr="0" dt="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a:extLst>
              <a:ext uri="{FF2B5EF4-FFF2-40B4-BE49-F238E27FC236}"/>
            </a:extLst>
          </p:cNvPr>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defRPr>
            </a:lvl1pPr>
          </a:lstStyle>
          <a:p>
            <a:pPr>
              <a:defRPr/>
            </a:pPr>
            <a:fld id="{515FD6F1-B15D-4BF3-8FCB-611BE98C3064}" type="datetime1">
              <a:rPr lang="en-US" altLang="lv-LV"/>
              <a:pPr>
                <a:defRPr/>
              </a:pPr>
              <a:t>8/21/2018</a:t>
            </a:fld>
            <a:endParaRPr lang="en-US" altLang="lv-LV"/>
          </a:p>
        </p:txBody>
      </p:sp>
      <p:sp>
        <p:nvSpPr>
          <p:cNvPr id="5" name="Footer Placeholder 4">
            <a:extLst>
              <a:ext uri="{FF2B5EF4-FFF2-40B4-BE49-F238E27FC236}"/>
            </a:extLst>
          </p:cNvPr>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a:extLst>
              <a:ext uri="{FF2B5EF4-FFF2-40B4-BE49-F238E27FC236}"/>
            </a:extLst>
          </p:cNvPr>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68742F23-071B-407C-B39B-E5F98F2A392F}" type="slidenum">
              <a:rPr lang="en-US" altLang="lv-LV"/>
              <a:pPr>
                <a:defRPr/>
              </a:pPr>
              <a:t>‹#›</a:t>
            </a:fld>
            <a:endParaRPr lang="en-US" altLang="lv-LV"/>
          </a:p>
        </p:txBody>
      </p:sp>
    </p:spTree>
    <p:extLst>
      <p:ext uri="{BB962C8B-B14F-4D97-AF65-F5344CB8AC3E}">
        <p14:creationId xmlns:p14="http://schemas.microsoft.com/office/powerpoint/2010/main" val="519485224"/>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S PGothic" panose="020B0600070205080204" pitchFamily="34" charset="-128"/>
          <a:cs typeface="MS PGothic"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cs typeface="MS PGothic" charset="0"/>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cs typeface="MS PGothic" charset="0"/>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cs typeface="MS PGothic" charset="0"/>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cs typeface="MS PGothic"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anose="020B0600070205080204" pitchFamily="34" charset="-128"/>
          <a:cs typeface="MS PGothic"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anose="020B0600070205080204" pitchFamily="34" charset="-128"/>
          <a:cs typeface="MS PGothic"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anose="020B0600070205080204" pitchFamily="34" charset="-128"/>
          <a:cs typeface="MS PGothic"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S PGothic"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S PGothic"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www.lm.gov.lv/"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43902" y="2996955"/>
            <a:ext cx="8211493" cy="1617662"/>
          </a:xfrm>
        </p:spPr>
        <p:txBody>
          <a:bodyPr>
            <a:normAutofit/>
          </a:bodyPr>
          <a:lstStyle/>
          <a:p>
            <a:r>
              <a:rPr lang="lv-LV" altLang="lv-LV" sz="4000" kern="0" dirty="0" smtClean="0">
                <a:solidFill>
                  <a:srgbClr val="000000"/>
                </a:solidFill>
                <a:latin typeface="+mj-lt"/>
              </a:rPr>
              <a:t>Labklājības ministrijas īstenotie ESF projekti pieaugušo izglītībā</a:t>
            </a:r>
            <a:endParaRPr lang="lv-LV" altLang="lv-LV" sz="4000" b="0" dirty="0" smtClean="0">
              <a:latin typeface="+mj-lt"/>
            </a:endParaRPr>
          </a:p>
        </p:txBody>
      </p:sp>
      <p:sp>
        <p:nvSpPr>
          <p:cNvPr id="15363" name="Text Placeholder 3"/>
          <p:cNvSpPr>
            <a:spLocks noGrp="1"/>
          </p:cNvSpPr>
          <p:nvPr>
            <p:ph type="body" sz="quarter" idx="11"/>
          </p:nvPr>
        </p:nvSpPr>
        <p:spPr>
          <a:xfrm>
            <a:off x="937034" y="5701004"/>
            <a:ext cx="7772400" cy="830425"/>
          </a:xfrm>
        </p:spPr>
        <p:txBody>
          <a:bodyPr>
            <a:normAutofit fontScale="25000" lnSpcReduction="20000"/>
          </a:bodyPr>
          <a:lstStyle/>
          <a:p>
            <a:endParaRPr lang="lv-LV" altLang="lv-LV" sz="1800" b="1" dirty="0" smtClean="0">
              <a:latin typeface="+mj-lt"/>
            </a:endParaRPr>
          </a:p>
          <a:p>
            <a:r>
              <a:rPr lang="lv-LV" sz="6400" b="1" dirty="0" smtClean="0">
                <a:latin typeface="+mn-lt"/>
              </a:rPr>
              <a:t>Latvijas </a:t>
            </a:r>
            <a:r>
              <a:rPr lang="lv-LV" sz="6400" b="1" dirty="0">
                <a:latin typeface="+mn-lt"/>
              </a:rPr>
              <a:t>pieaugušo izglītības attīstības forums </a:t>
            </a:r>
          </a:p>
          <a:p>
            <a:r>
              <a:rPr lang="lv-LV" sz="6400" b="1" dirty="0">
                <a:latin typeface="+mn-lt"/>
              </a:rPr>
              <a:t>“Pieaugušo izglītība šodien un rīt</a:t>
            </a:r>
            <a:r>
              <a:rPr lang="lv-LV" sz="6400" b="1" dirty="0" smtClean="0">
                <a:latin typeface="+mn-lt"/>
              </a:rPr>
              <a:t>”</a:t>
            </a:r>
          </a:p>
          <a:p>
            <a:r>
              <a:rPr lang="lv-LV" altLang="lv-LV" sz="6400" b="1" dirty="0">
                <a:latin typeface="+mn-lt"/>
              </a:rPr>
              <a:t>2018.gada </a:t>
            </a:r>
            <a:r>
              <a:rPr lang="lv-LV" altLang="lv-LV" sz="6400" b="1" dirty="0" smtClean="0">
                <a:latin typeface="+mn-lt"/>
              </a:rPr>
              <a:t>22.augusts</a:t>
            </a:r>
            <a:endParaRPr lang="lv-LV" sz="7200" b="1" dirty="0">
              <a:latin typeface="+mj-lt"/>
            </a:endParaRPr>
          </a:p>
          <a:p>
            <a:endParaRPr lang="lv-LV" altLang="lv-LV" sz="1800" b="1" dirty="0" smtClean="0">
              <a:latin typeface="+mj-lt"/>
            </a:endParaRPr>
          </a:p>
          <a:p>
            <a:endParaRPr lang="lv-LV" altLang="lv-LV" dirty="0" smtClean="0">
              <a:ea typeface="MS PGothic" panose="020B0600070205080204" pitchFamily="34" charset="-128"/>
            </a:endParaRPr>
          </a:p>
        </p:txBody>
      </p:sp>
      <p:pic>
        <p:nvPicPr>
          <p:cNvPr id="4" name="Picture 3"/>
          <p:cNvPicPr>
            <a:picLocks noChangeAspect="1"/>
          </p:cNvPicPr>
          <p:nvPr/>
        </p:nvPicPr>
        <p:blipFill>
          <a:blip r:embed="rId3"/>
          <a:stretch>
            <a:fillRect/>
          </a:stretch>
        </p:blipFill>
        <p:spPr>
          <a:xfrm>
            <a:off x="2417307" y="4591920"/>
            <a:ext cx="4464682" cy="923012"/>
          </a:xfrm>
          <a:prstGeom prst="rect">
            <a:avLst/>
          </a:prstGeom>
        </p:spPr>
      </p:pic>
    </p:spTree>
    <p:extLst>
      <p:ext uri="{BB962C8B-B14F-4D97-AF65-F5344CB8AC3E}">
        <p14:creationId xmlns:p14="http://schemas.microsoft.com/office/powerpoint/2010/main" val="1642963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645" y="304801"/>
            <a:ext cx="6966155" cy="1066799"/>
          </a:xfrm>
        </p:spPr>
        <p:txBody>
          <a:bodyPr>
            <a:normAutofit fontScale="90000"/>
          </a:bodyPr>
          <a:lstStyle/>
          <a:p>
            <a:pPr algn="ctr"/>
            <a:r>
              <a:rPr lang="lv-LV" altLang="lv-LV" sz="2700" dirty="0" smtClean="0">
                <a:solidFill>
                  <a:prstClr val="black"/>
                </a:solidFill>
                <a:latin typeface="+mj-lt"/>
              </a:rPr>
              <a:t>ESF </a:t>
            </a:r>
            <a:r>
              <a:rPr lang="lv-LV" sz="2700" dirty="0" smtClean="0">
                <a:solidFill>
                  <a:prstClr val="black"/>
                </a:solidFill>
                <a:latin typeface="+mj-lt"/>
              </a:rPr>
              <a:t>projekts </a:t>
            </a:r>
            <a:r>
              <a:rPr lang="lv-LV" sz="2700" dirty="0">
                <a:solidFill>
                  <a:prstClr val="black"/>
                </a:solidFill>
                <a:latin typeface="+mj-lt"/>
              </a:rPr>
              <a:t>“Atbalsts bezdarbnieku izglītībai</a:t>
            </a:r>
            <a:r>
              <a:rPr lang="lv-LV" sz="2700" dirty="0" smtClean="0">
                <a:solidFill>
                  <a:prstClr val="black"/>
                </a:solidFill>
                <a:latin typeface="+mj-lt"/>
              </a:rPr>
              <a:t>”</a:t>
            </a:r>
            <a:r>
              <a:rPr lang="lv-LV" dirty="0">
                <a:solidFill>
                  <a:prstClr val="black"/>
                </a:solidFill>
              </a:rPr>
              <a:t/>
            </a:r>
            <a:br>
              <a:rPr lang="lv-LV" dirty="0">
                <a:solidFill>
                  <a:prstClr val="black"/>
                </a:solidFill>
              </a:rPr>
            </a:br>
            <a:r>
              <a:rPr lang="lv-LV" altLang="lv-LV" dirty="0">
                <a:solidFill>
                  <a:prstClr val="black"/>
                </a:solidFill>
              </a:rPr>
              <a:t/>
            </a:r>
            <a:br>
              <a:rPr lang="lv-LV" altLang="lv-LV" dirty="0">
                <a:solidFill>
                  <a:prstClr val="black"/>
                </a:solidFill>
              </a:rPr>
            </a:br>
            <a:endParaRPr lang="lv-LV" dirty="0"/>
          </a:p>
        </p:txBody>
      </p:sp>
      <p:graphicFrame>
        <p:nvGraphicFramePr>
          <p:cNvPr id="10" name="Diagram 9"/>
          <p:cNvGraphicFramePr/>
          <p:nvPr>
            <p:extLst>
              <p:ext uri="{D42A27DB-BD31-4B8C-83A1-F6EECF244321}">
                <p14:modId xmlns:p14="http://schemas.microsoft.com/office/powerpoint/2010/main" val="3280261855"/>
              </p:ext>
            </p:extLst>
          </p:nvPr>
        </p:nvGraphicFramePr>
        <p:xfrm>
          <a:off x="285136" y="638247"/>
          <a:ext cx="8583562" cy="4816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ular Callout 11"/>
          <p:cNvSpPr/>
          <p:nvPr/>
        </p:nvSpPr>
        <p:spPr>
          <a:xfrm rot="10800000">
            <a:off x="1484668" y="5729572"/>
            <a:ext cx="7482349" cy="909487"/>
          </a:xfrm>
          <a:prstGeom prst="wedgeRectCallout">
            <a:avLst>
              <a:gd name="adj1" fmla="val -34252"/>
              <a:gd name="adj2" fmla="val 124563"/>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xtBox 12"/>
          <p:cNvSpPr txBox="1"/>
          <p:nvPr/>
        </p:nvSpPr>
        <p:spPr>
          <a:xfrm>
            <a:off x="1484668" y="5790099"/>
            <a:ext cx="7659332" cy="861774"/>
          </a:xfrm>
          <a:prstGeom prst="rect">
            <a:avLst/>
          </a:prstGeom>
          <a:noFill/>
        </p:spPr>
        <p:txBody>
          <a:bodyPr wrap="square" rtlCol="0">
            <a:spAutoFit/>
          </a:bodyPr>
          <a:lstStyle/>
          <a:p>
            <a:r>
              <a:rPr lang="lv-LV" sz="1600" dirty="0" smtClean="0">
                <a:solidFill>
                  <a:prstClr val="black"/>
                </a:solidFill>
              </a:rPr>
              <a:t>- Prasmju </a:t>
            </a:r>
            <a:r>
              <a:rPr lang="lv-LV" sz="1600" dirty="0">
                <a:solidFill>
                  <a:prstClr val="black"/>
                </a:solidFill>
              </a:rPr>
              <a:t>pasākumiem 2017.gadā tika izlietoti 14 milj. </a:t>
            </a:r>
            <a:r>
              <a:rPr lang="lv-LV" sz="1600" i="1" dirty="0" err="1">
                <a:solidFill>
                  <a:prstClr val="black"/>
                </a:solidFill>
              </a:rPr>
              <a:t>euro</a:t>
            </a:r>
            <a:r>
              <a:rPr lang="lv-LV" sz="1600" dirty="0">
                <a:solidFill>
                  <a:prstClr val="black"/>
                </a:solidFill>
              </a:rPr>
              <a:t> (ES fondu finansējums </a:t>
            </a:r>
            <a:r>
              <a:rPr lang="lv-LV" dirty="0" smtClean="0"/>
              <a:t>11,9 milj</a:t>
            </a:r>
            <a:r>
              <a:rPr lang="lv-LV" sz="1600" dirty="0">
                <a:solidFill>
                  <a:prstClr val="black"/>
                </a:solidFill>
              </a:rPr>
              <a:t>. </a:t>
            </a:r>
            <a:r>
              <a:rPr lang="lv-LV" sz="1600" i="1" dirty="0" err="1">
                <a:solidFill>
                  <a:prstClr val="black"/>
                </a:solidFill>
              </a:rPr>
              <a:t>euro</a:t>
            </a:r>
            <a:r>
              <a:rPr lang="lv-LV" sz="1600" dirty="0">
                <a:solidFill>
                  <a:prstClr val="black"/>
                </a:solidFill>
              </a:rPr>
              <a:t> un valsts </a:t>
            </a:r>
            <a:r>
              <a:rPr lang="lv-LV" sz="1600" dirty="0" smtClean="0">
                <a:solidFill>
                  <a:prstClr val="black"/>
                </a:solidFill>
              </a:rPr>
              <a:t>budžeta </a:t>
            </a:r>
            <a:r>
              <a:rPr lang="lv-LV" sz="1600" dirty="0">
                <a:solidFill>
                  <a:prstClr val="black"/>
                </a:solidFill>
              </a:rPr>
              <a:t>finansējums 2,1 milj. </a:t>
            </a:r>
            <a:r>
              <a:rPr lang="lv-LV" sz="1600" i="1" dirty="0" err="1" smtClean="0">
                <a:solidFill>
                  <a:prstClr val="black"/>
                </a:solidFill>
              </a:rPr>
              <a:t>euro</a:t>
            </a:r>
            <a:r>
              <a:rPr lang="lv-LV" sz="1600" i="1" dirty="0" smtClean="0">
                <a:solidFill>
                  <a:prstClr val="black"/>
                </a:solidFill>
              </a:rPr>
              <a:t>)</a:t>
            </a:r>
            <a:r>
              <a:rPr lang="lv-LV" sz="1600" dirty="0" smtClean="0">
                <a:solidFill>
                  <a:prstClr val="black"/>
                </a:solidFill>
              </a:rPr>
              <a:t>; </a:t>
            </a:r>
          </a:p>
          <a:p>
            <a:r>
              <a:rPr lang="lv-LV" sz="1600" dirty="0" smtClean="0">
                <a:solidFill>
                  <a:prstClr val="black"/>
                </a:solidFill>
              </a:rPr>
              <a:t>- 2018.gadā </a:t>
            </a:r>
            <a:r>
              <a:rPr lang="lv-LV" sz="1600" dirty="0">
                <a:solidFill>
                  <a:prstClr val="black"/>
                </a:solidFill>
              </a:rPr>
              <a:t>plānotais finansējums – 14,7 milj. </a:t>
            </a:r>
            <a:r>
              <a:rPr lang="lv-LV" sz="1600" i="1" dirty="0" err="1" smtClean="0">
                <a:solidFill>
                  <a:prstClr val="black"/>
                </a:solidFill>
              </a:rPr>
              <a:t>euro</a:t>
            </a:r>
            <a:r>
              <a:rPr lang="lv-LV" sz="1600" dirty="0" smtClean="0">
                <a:solidFill>
                  <a:prstClr val="black"/>
                </a:solidFill>
              </a:rPr>
              <a:t>.</a:t>
            </a:r>
            <a:endParaRPr lang="lv-LV" sz="1600" dirty="0"/>
          </a:p>
        </p:txBody>
      </p:sp>
      <p:sp>
        <p:nvSpPr>
          <p:cNvPr id="14" name="Rectangular Callout 13"/>
          <p:cNvSpPr/>
          <p:nvPr/>
        </p:nvSpPr>
        <p:spPr>
          <a:xfrm rot="10800000">
            <a:off x="127820" y="4721881"/>
            <a:ext cx="5869857" cy="783252"/>
          </a:xfrm>
          <a:prstGeom prst="wedgeRectCallout">
            <a:avLst>
              <a:gd name="adj1" fmla="val -36643"/>
              <a:gd name="adj2" fmla="val 71613"/>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extBox 14"/>
          <p:cNvSpPr txBox="1"/>
          <p:nvPr/>
        </p:nvSpPr>
        <p:spPr>
          <a:xfrm>
            <a:off x="127819" y="4802946"/>
            <a:ext cx="6125497" cy="846386"/>
          </a:xfrm>
          <a:prstGeom prst="rect">
            <a:avLst/>
          </a:prstGeom>
          <a:noFill/>
        </p:spPr>
        <p:txBody>
          <a:bodyPr wrap="square" rtlCol="0">
            <a:spAutoFit/>
          </a:bodyPr>
          <a:lstStyle/>
          <a:p>
            <a:r>
              <a:rPr lang="lv-LV" altLang="lv-LV" sz="1600" b="1" dirty="0">
                <a:solidFill>
                  <a:prstClr val="black"/>
                </a:solidFill>
              </a:rPr>
              <a:t>Īpaši</a:t>
            </a:r>
            <a:r>
              <a:rPr lang="lv-LV" altLang="lv-LV" sz="1600" dirty="0">
                <a:solidFill>
                  <a:prstClr val="black"/>
                </a:solidFill>
              </a:rPr>
              <a:t>: E-apmācību </a:t>
            </a:r>
            <a:r>
              <a:rPr lang="lv-LV" altLang="lv-LV" sz="1600" dirty="0" smtClean="0">
                <a:solidFill>
                  <a:prstClr val="black"/>
                </a:solidFill>
              </a:rPr>
              <a:t>veicināšana; </a:t>
            </a:r>
            <a:r>
              <a:rPr lang="lv-LV" altLang="lv-LV" sz="1600" dirty="0">
                <a:solidFill>
                  <a:prstClr val="black"/>
                </a:solidFill>
              </a:rPr>
              <a:t>praktiskā apmācība pie darba devēja. 2018.gadā uzsākts e-apmācību kurss «Finanšu pratība».</a:t>
            </a:r>
          </a:p>
          <a:p>
            <a:endParaRPr lang="lv-LV" dirty="0"/>
          </a:p>
        </p:txBody>
      </p:sp>
    </p:spTree>
    <p:extLst>
      <p:ext uri="{BB962C8B-B14F-4D97-AF65-F5344CB8AC3E}">
        <p14:creationId xmlns:p14="http://schemas.microsoft.com/office/powerpoint/2010/main" val="3675009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741969" y="366036"/>
            <a:ext cx="6384758" cy="940016"/>
          </a:xfrm>
          <a:prstGeom prst="rect">
            <a:avLst/>
          </a:prstGeom>
          <a:noFill/>
          <a:ln>
            <a:noFill/>
          </a:ln>
        </p:spPr>
        <p:txBody>
          <a:bodyPr vert="horz" wrap="square" lIns="70466" tIns="35236" rIns="70466" bIns="35236" anchor="t" anchorCtr="0" compatLnSpc="1">
            <a:noAutofit/>
          </a:bodyPr>
          <a:lstStyle>
            <a:lvl1pPr marL="0" marR="0" lvl="0" indent="0" algn="l" defTabSz="938210" rtl="0" fontAlgn="auto" hangingPunct="0">
              <a:lnSpc>
                <a:spcPct val="100000"/>
              </a:lnSpc>
              <a:spcBef>
                <a:spcPts val="0"/>
              </a:spcBef>
              <a:spcAft>
                <a:spcPts val="0"/>
              </a:spcAft>
              <a:buNone/>
              <a:tabLst/>
              <a:defRPr lang="en-US" sz="2400" b="1" i="0" u="none" strike="noStrike" kern="1200" cap="none" spc="0" baseline="0">
                <a:solidFill>
                  <a:srgbClr val="000000"/>
                </a:solidFill>
                <a:uFillTx/>
                <a:latin typeface="Verdana" pitchFamily="34"/>
                <a:ea typeface="Verdana" pitchFamily="34"/>
                <a:cs typeface="Verdana" pitchFamily="34"/>
              </a:defRPr>
            </a:lvl1pPr>
          </a:lstStyle>
          <a:p>
            <a:pPr algn="ctr"/>
            <a:r>
              <a:rPr lang="lv-LV" altLang="lv-LV" sz="2800" dirty="0" smtClean="0">
                <a:solidFill>
                  <a:prstClr val="black"/>
                </a:solidFill>
                <a:latin typeface="Times New Roman" pitchFamily="18" charset="0"/>
                <a:ea typeface="MS PGothic" pitchFamily="34" charset="-128"/>
              </a:rPr>
              <a:t>Mācību </a:t>
            </a:r>
            <a:r>
              <a:rPr lang="lv-LV" altLang="lv-LV" sz="2800" dirty="0">
                <a:solidFill>
                  <a:prstClr val="black"/>
                </a:solidFill>
                <a:latin typeface="Times New Roman" pitchFamily="18" charset="0"/>
                <a:ea typeface="MS PGothic" pitchFamily="34" charset="-128"/>
              </a:rPr>
              <a:t>pasākumu īstenošana</a:t>
            </a:r>
          </a:p>
          <a:p>
            <a:pPr algn="ctr"/>
            <a:r>
              <a:rPr lang="lv-LV" altLang="lv-LV" sz="2800" dirty="0">
                <a:solidFill>
                  <a:prstClr val="black"/>
                </a:solidFill>
                <a:latin typeface="Times New Roman" pitchFamily="18" charset="0"/>
                <a:ea typeface="MS PGothic" pitchFamily="34" charset="-128"/>
              </a:rPr>
              <a:t>2017.  un 2018. gadā </a:t>
            </a:r>
            <a:br>
              <a:rPr lang="lv-LV" altLang="lv-LV" sz="2800" dirty="0">
                <a:solidFill>
                  <a:prstClr val="black"/>
                </a:solidFill>
                <a:latin typeface="Times New Roman" pitchFamily="18" charset="0"/>
                <a:ea typeface="MS PGothic" pitchFamily="34" charset="-128"/>
              </a:rPr>
            </a:br>
            <a:endParaRPr lang="lv-LV" sz="2800" dirty="0">
              <a:solidFill>
                <a:prstClr val="black"/>
              </a:solidFill>
              <a:latin typeface="Times New Roman" pitchFamily="18" charset="0"/>
              <a:ea typeface="MS PGothic" pitchFamily="34" charset="-128"/>
            </a:endParaRPr>
          </a:p>
        </p:txBody>
      </p:sp>
      <p:pic>
        <p:nvPicPr>
          <p:cNvPr id="2" name="Picture 1"/>
          <p:cNvPicPr>
            <a:picLocks noChangeAspect="1"/>
          </p:cNvPicPr>
          <p:nvPr/>
        </p:nvPicPr>
        <p:blipFill rotWithShape="1">
          <a:blip r:embed="rId3"/>
          <a:srcRect l="10860" t="25097" r="5483" b="6087"/>
          <a:stretch/>
        </p:blipFill>
        <p:spPr>
          <a:xfrm>
            <a:off x="481585" y="1494503"/>
            <a:ext cx="8337951" cy="5201265"/>
          </a:xfrm>
          <a:prstGeom prst="rect">
            <a:avLst/>
          </a:prstGeom>
        </p:spPr>
      </p:pic>
    </p:spTree>
    <p:extLst>
      <p:ext uri="{BB962C8B-B14F-4D97-AF65-F5344CB8AC3E}">
        <p14:creationId xmlns:p14="http://schemas.microsoft.com/office/powerpoint/2010/main" val="2636805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174" y="381000"/>
            <a:ext cx="6096000" cy="1036642"/>
          </a:xfrm>
        </p:spPr>
        <p:txBody>
          <a:bodyPr>
            <a:normAutofit/>
          </a:bodyPr>
          <a:lstStyle/>
          <a:p>
            <a:pPr algn="ctr"/>
            <a:r>
              <a:rPr lang="lv-LV" sz="2800" dirty="0" smtClean="0">
                <a:latin typeface="Times New Roman" panose="02020603050405020304" pitchFamily="18" charset="0"/>
                <a:cs typeface="Times New Roman" panose="02020603050405020304" pitchFamily="18" charset="0"/>
              </a:rPr>
              <a:t>Valsts un pašvaldību skolu iesaiste 2017.gadā</a:t>
            </a:r>
            <a:endParaRPr lang="lv-LV"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32619" y="1752600"/>
            <a:ext cx="8504904" cy="4872135"/>
          </a:xfrm>
        </p:spPr>
        <p:txBody>
          <a:bodyPr/>
          <a:lstStyle/>
          <a:p>
            <a:r>
              <a:rPr lang="lv-LV" sz="2200" dirty="0" smtClean="0">
                <a:latin typeface="+mj-lt"/>
              </a:rPr>
              <a:t>Profesionālajā tālākizglītībā: 9 izglītības iestādes (26 komersanti):</a:t>
            </a:r>
          </a:p>
          <a:p>
            <a:endParaRPr lang="lv-LV" dirty="0"/>
          </a:p>
          <a:p>
            <a:endParaRPr lang="lv-LV" dirty="0"/>
          </a:p>
        </p:txBody>
      </p:sp>
      <p:graphicFrame>
        <p:nvGraphicFramePr>
          <p:cNvPr id="7" name="Table 6"/>
          <p:cNvGraphicFramePr>
            <a:graphicFrameLocks noGrp="1"/>
          </p:cNvGraphicFramePr>
          <p:nvPr>
            <p:extLst>
              <p:ext uri="{D42A27DB-BD31-4B8C-83A1-F6EECF244321}">
                <p14:modId xmlns:p14="http://schemas.microsoft.com/office/powerpoint/2010/main" val="3746986031"/>
              </p:ext>
            </p:extLst>
          </p:nvPr>
        </p:nvGraphicFramePr>
        <p:xfrm>
          <a:off x="432619" y="2304661"/>
          <a:ext cx="8436078" cy="4245431"/>
        </p:xfrm>
        <a:graphic>
          <a:graphicData uri="http://schemas.openxmlformats.org/drawingml/2006/table">
            <a:tbl>
              <a:tblPr>
                <a:tableStyleId>{F5AB1C69-6EDB-4FF4-983F-18BD219EF322}</a:tableStyleId>
              </a:tblPr>
              <a:tblGrid>
                <a:gridCol w="7730622"/>
                <a:gridCol w="705456"/>
              </a:tblGrid>
              <a:tr h="338179">
                <a:tc>
                  <a:txBody>
                    <a:bodyPr/>
                    <a:lstStyle/>
                    <a:p>
                      <a:pPr algn="l" fontAlgn="b"/>
                      <a:r>
                        <a:rPr lang="lv-LV" sz="1600" u="none" strike="noStrike" dirty="0">
                          <a:effectLst/>
                        </a:rPr>
                        <a:t>Dobeles Amatniecības un vispārizglītojošā vidusskola</a:t>
                      </a:r>
                      <a:endParaRPr lang="lv-LV" sz="1600" b="0" i="0" u="none" strike="noStrike" dirty="0">
                        <a:solidFill>
                          <a:srgbClr val="000000"/>
                        </a:solidFill>
                        <a:effectLst/>
                        <a:latin typeface="Calibri" panose="020F0502020204030204" pitchFamily="34" charset="0"/>
                      </a:endParaRPr>
                    </a:p>
                  </a:txBody>
                  <a:tcPr marL="7620" marR="7620" marT="7620" marB="0" anchor="b">
                    <a:solidFill>
                      <a:schemeClr val="accent3">
                        <a:lumMod val="60000"/>
                        <a:lumOff val="40000"/>
                      </a:schemeClr>
                    </a:solidFill>
                  </a:tcPr>
                </a:tc>
                <a:tc>
                  <a:txBody>
                    <a:bodyPr/>
                    <a:lstStyle/>
                    <a:p>
                      <a:pPr algn="ctr" fontAlgn="b"/>
                      <a:r>
                        <a:rPr lang="lv-LV" sz="1600" u="none" strike="noStrike" dirty="0">
                          <a:effectLst/>
                        </a:rPr>
                        <a:t>13</a:t>
                      </a:r>
                      <a:endParaRPr lang="lv-LV" sz="1600" b="0" i="0" u="none" strike="noStrike" dirty="0">
                        <a:solidFill>
                          <a:srgbClr val="000000"/>
                        </a:solidFill>
                        <a:effectLst/>
                        <a:latin typeface="Calibri" panose="020F0502020204030204" pitchFamily="34" charset="0"/>
                      </a:endParaRPr>
                    </a:p>
                  </a:txBody>
                  <a:tcPr marL="7620" marR="7620" marT="7620" marB="0" anchor="b">
                    <a:solidFill>
                      <a:schemeClr val="accent3">
                        <a:lumMod val="60000"/>
                        <a:lumOff val="40000"/>
                      </a:schemeClr>
                    </a:solidFill>
                  </a:tcPr>
                </a:tc>
              </a:tr>
              <a:tr h="338179">
                <a:tc>
                  <a:txBody>
                    <a:bodyPr/>
                    <a:lstStyle/>
                    <a:p>
                      <a:pPr algn="l" fontAlgn="b"/>
                      <a:r>
                        <a:rPr lang="lv-LV" sz="1600" u="none" strike="noStrike" dirty="0">
                          <a:effectLst/>
                        </a:rPr>
                        <a:t>DAUGAVPILS TIRDZNIECĪBAS PROFESIONĀLĀ VIDUSSKOLA</a:t>
                      </a:r>
                      <a:endParaRPr lang="lv-LV" sz="1600" b="0" i="0" u="none" strike="noStrike" dirty="0">
                        <a:solidFill>
                          <a:srgbClr val="000000"/>
                        </a:solidFill>
                        <a:effectLst/>
                        <a:latin typeface="Calibri" panose="020F0502020204030204" pitchFamily="34" charset="0"/>
                      </a:endParaRPr>
                    </a:p>
                  </a:txBody>
                  <a:tcPr marL="7620" marR="7620" marT="7620" marB="0" anchor="b">
                    <a:solidFill>
                      <a:schemeClr val="accent3">
                        <a:lumMod val="60000"/>
                        <a:lumOff val="40000"/>
                      </a:schemeClr>
                    </a:solidFill>
                  </a:tcPr>
                </a:tc>
                <a:tc>
                  <a:txBody>
                    <a:bodyPr/>
                    <a:lstStyle/>
                    <a:p>
                      <a:pPr algn="ctr" fontAlgn="b"/>
                      <a:r>
                        <a:rPr lang="lv-LV" sz="1600" u="none" strike="noStrike" dirty="0">
                          <a:effectLst/>
                        </a:rPr>
                        <a:t>18</a:t>
                      </a:r>
                      <a:endParaRPr lang="lv-LV" sz="1600" b="0" i="0" u="none" strike="noStrike" dirty="0">
                        <a:solidFill>
                          <a:srgbClr val="000000"/>
                        </a:solidFill>
                        <a:effectLst/>
                        <a:latin typeface="Calibri" panose="020F0502020204030204" pitchFamily="34" charset="0"/>
                      </a:endParaRPr>
                    </a:p>
                  </a:txBody>
                  <a:tcPr marL="7620" marR="7620" marT="7620" marB="0" anchor="b">
                    <a:solidFill>
                      <a:schemeClr val="accent3">
                        <a:lumMod val="60000"/>
                        <a:lumOff val="40000"/>
                      </a:schemeClr>
                    </a:solidFill>
                  </a:tcPr>
                </a:tc>
              </a:tr>
              <a:tr h="338179">
                <a:tc>
                  <a:txBody>
                    <a:bodyPr/>
                    <a:lstStyle/>
                    <a:p>
                      <a:pPr algn="l" fontAlgn="b"/>
                      <a:r>
                        <a:rPr lang="lv-LV" sz="1600" u="none" strike="noStrike" dirty="0">
                          <a:effectLst/>
                        </a:rPr>
                        <a:t>Rīgas Tūrisma un radošās industrijas tehnikums VSIA</a:t>
                      </a:r>
                      <a:endParaRPr lang="lv-LV" sz="1600" b="0" i="0" u="none" strike="noStrike" dirty="0">
                        <a:solidFill>
                          <a:srgbClr val="000000"/>
                        </a:solidFill>
                        <a:effectLst/>
                        <a:latin typeface="Calibri" panose="020F0502020204030204" pitchFamily="34" charset="0"/>
                      </a:endParaRPr>
                    </a:p>
                  </a:txBody>
                  <a:tcPr marL="7620" marR="7620" marT="7620" marB="0" anchor="b">
                    <a:solidFill>
                      <a:schemeClr val="accent3">
                        <a:lumMod val="60000"/>
                        <a:lumOff val="40000"/>
                      </a:schemeClr>
                    </a:solidFill>
                  </a:tcPr>
                </a:tc>
                <a:tc>
                  <a:txBody>
                    <a:bodyPr/>
                    <a:lstStyle/>
                    <a:p>
                      <a:pPr algn="ctr" fontAlgn="b"/>
                      <a:r>
                        <a:rPr lang="lv-LV" sz="1600" u="none" strike="noStrike" dirty="0">
                          <a:effectLst/>
                        </a:rPr>
                        <a:t>7</a:t>
                      </a:r>
                      <a:endParaRPr lang="lv-LV" sz="1600" b="0" i="0" u="none" strike="noStrike" dirty="0">
                        <a:solidFill>
                          <a:srgbClr val="000000"/>
                        </a:solidFill>
                        <a:effectLst/>
                        <a:latin typeface="Calibri" panose="020F0502020204030204" pitchFamily="34" charset="0"/>
                      </a:endParaRPr>
                    </a:p>
                  </a:txBody>
                  <a:tcPr marL="7620" marR="7620" marT="7620" marB="0" anchor="b">
                    <a:solidFill>
                      <a:schemeClr val="accent3">
                        <a:lumMod val="60000"/>
                        <a:lumOff val="40000"/>
                      </a:schemeClr>
                    </a:solidFill>
                  </a:tcPr>
                </a:tc>
              </a:tr>
              <a:tr h="338179">
                <a:tc>
                  <a:txBody>
                    <a:bodyPr/>
                    <a:lstStyle/>
                    <a:p>
                      <a:pPr algn="l" fontAlgn="b"/>
                      <a:r>
                        <a:rPr lang="lv-LV" sz="1600" u="none" strike="noStrike" dirty="0">
                          <a:effectLst/>
                        </a:rPr>
                        <a:t>'KULDĪGAS NOVADA PIEAUGUŠO IZGLĪTĪBAS CENTRS'</a:t>
                      </a:r>
                      <a:endParaRPr lang="lv-LV" sz="1600" b="0" i="0" u="none" strike="noStrike" dirty="0">
                        <a:solidFill>
                          <a:srgbClr val="000000"/>
                        </a:solidFill>
                        <a:effectLst/>
                        <a:latin typeface="Calibri" panose="020F0502020204030204" pitchFamily="34" charset="0"/>
                      </a:endParaRPr>
                    </a:p>
                  </a:txBody>
                  <a:tcPr marL="7620" marR="7620" marT="7620" marB="0" anchor="b">
                    <a:solidFill>
                      <a:schemeClr val="accent3">
                        <a:lumMod val="60000"/>
                        <a:lumOff val="40000"/>
                      </a:schemeClr>
                    </a:solidFill>
                  </a:tcPr>
                </a:tc>
                <a:tc>
                  <a:txBody>
                    <a:bodyPr/>
                    <a:lstStyle/>
                    <a:p>
                      <a:pPr algn="ctr" fontAlgn="b"/>
                      <a:r>
                        <a:rPr lang="lv-LV" sz="1600" u="none" strike="noStrike" dirty="0">
                          <a:effectLst/>
                        </a:rPr>
                        <a:t>6</a:t>
                      </a:r>
                      <a:endParaRPr lang="lv-LV" sz="1600" b="0" i="0" u="none" strike="noStrike" dirty="0">
                        <a:solidFill>
                          <a:srgbClr val="000000"/>
                        </a:solidFill>
                        <a:effectLst/>
                        <a:latin typeface="Calibri" panose="020F0502020204030204" pitchFamily="34" charset="0"/>
                      </a:endParaRPr>
                    </a:p>
                  </a:txBody>
                  <a:tcPr marL="7620" marR="7620" marT="7620" marB="0" anchor="b">
                    <a:solidFill>
                      <a:schemeClr val="accent3">
                        <a:lumMod val="60000"/>
                        <a:lumOff val="40000"/>
                      </a:schemeClr>
                    </a:solidFill>
                  </a:tcPr>
                </a:tc>
              </a:tr>
              <a:tr h="526009">
                <a:tc>
                  <a:txBody>
                    <a:bodyPr/>
                    <a:lstStyle/>
                    <a:p>
                      <a:pPr algn="l" fontAlgn="b"/>
                      <a:r>
                        <a:rPr lang="lv-LV" sz="1600" u="none" strike="noStrike" dirty="0">
                          <a:effectLst/>
                        </a:rPr>
                        <a:t>DAUGAVPILS BŪVNIECĪBAS TEHNIKUMS, PROFESIONĀLĀS IZGLĪTĪBAS KOMPETENCES CENTRS</a:t>
                      </a:r>
                      <a:endParaRPr lang="lv-LV" sz="1600" b="0" i="0" u="none" strike="noStrike" dirty="0">
                        <a:solidFill>
                          <a:srgbClr val="000000"/>
                        </a:solidFill>
                        <a:effectLst/>
                        <a:latin typeface="Calibri" panose="020F0502020204030204" pitchFamily="34" charset="0"/>
                      </a:endParaRPr>
                    </a:p>
                  </a:txBody>
                  <a:tcPr marL="7620" marR="7620" marT="7620" marB="0" anchor="b">
                    <a:solidFill>
                      <a:schemeClr val="accent3">
                        <a:lumMod val="60000"/>
                        <a:lumOff val="40000"/>
                      </a:schemeClr>
                    </a:solidFill>
                  </a:tcPr>
                </a:tc>
                <a:tc>
                  <a:txBody>
                    <a:bodyPr/>
                    <a:lstStyle/>
                    <a:p>
                      <a:pPr algn="ctr" fontAlgn="b"/>
                      <a:r>
                        <a:rPr lang="lv-LV" sz="1600" u="none" strike="noStrike" dirty="0">
                          <a:effectLst/>
                        </a:rPr>
                        <a:t>28</a:t>
                      </a:r>
                      <a:endParaRPr lang="lv-LV" sz="1600" b="0" i="0" u="none" strike="noStrike" dirty="0">
                        <a:solidFill>
                          <a:srgbClr val="000000"/>
                        </a:solidFill>
                        <a:effectLst/>
                        <a:latin typeface="Calibri" panose="020F0502020204030204" pitchFamily="34" charset="0"/>
                      </a:endParaRPr>
                    </a:p>
                  </a:txBody>
                  <a:tcPr marL="7620" marR="7620" marT="7620" marB="0" anchor="b">
                    <a:solidFill>
                      <a:schemeClr val="accent3">
                        <a:lumMod val="60000"/>
                        <a:lumOff val="40000"/>
                      </a:schemeClr>
                    </a:solidFill>
                  </a:tcPr>
                </a:tc>
              </a:tr>
              <a:tr h="512827">
                <a:tc>
                  <a:txBody>
                    <a:bodyPr/>
                    <a:lstStyle/>
                    <a:p>
                      <a:pPr algn="l" fontAlgn="b"/>
                      <a:r>
                        <a:rPr lang="lv-LV" sz="1600" u="none" strike="noStrike" dirty="0">
                          <a:effectLst/>
                        </a:rPr>
                        <a:t>Jelgavas pilsētas pašvaldības pieaugušo izglītības iestāde "Zemgales reģiona Kompetenču attīstības centrs"</a:t>
                      </a:r>
                      <a:endParaRPr lang="lv-LV" sz="1600" b="0" i="0" u="none" strike="noStrike" dirty="0">
                        <a:solidFill>
                          <a:srgbClr val="000000"/>
                        </a:solidFill>
                        <a:effectLst/>
                        <a:latin typeface="Calibri" panose="020F0502020204030204" pitchFamily="34" charset="0"/>
                      </a:endParaRPr>
                    </a:p>
                  </a:txBody>
                  <a:tcPr marL="7620" marR="7620" marT="7620" marB="0" anchor="b">
                    <a:solidFill>
                      <a:schemeClr val="accent3">
                        <a:lumMod val="60000"/>
                        <a:lumOff val="40000"/>
                      </a:schemeClr>
                    </a:solidFill>
                  </a:tcPr>
                </a:tc>
                <a:tc>
                  <a:txBody>
                    <a:bodyPr/>
                    <a:lstStyle/>
                    <a:p>
                      <a:pPr algn="ctr" fontAlgn="b"/>
                      <a:r>
                        <a:rPr lang="lv-LV" sz="1600" u="none" strike="noStrike" dirty="0">
                          <a:effectLst/>
                        </a:rPr>
                        <a:t>20</a:t>
                      </a:r>
                      <a:endParaRPr lang="lv-LV" sz="1600" b="0" i="0" u="none" strike="noStrike" dirty="0">
                        <a:solidFill>
                          <a:srgbClr val="000000"/>
                        </a:solidFill>
                        <a:effectLst/>
                        <a:latin typeface="Calibri" panose="020F0502020204030204" pitchFamily="34" charset="0"/>
                      </a:endParaRPr>
                    </a:p>
                  </a:txBody>
                  <a:tcPr marL="7620" marR="7620" marT="7620" marB="0" anchor="b">
                    <a:solidFill>
                      <a:schemeClr val="accent3">
                        <a:lumMod val="60000"/>
                        <a:lumOff val="40000"/>
                      </a:schemeClr>
                    </a:solidFill>
                  </a:tcPr>
                </a:tc>
              </a:tr>
              <a:tr h="512827">
                <a:tc>
                  <a:txBody>
                    <a:bodyPr/>
                    <a:lstStyle/>
                    <a:p>
                      <a:pPr algn="l" fontAlgn="b"/>
                      <a:r>
                        <a:rPr lang="lv-LV" sz="1600" u="none" strike="noStrike" dirty="0">
                          <a:effectLst/>
                        </a:rPr>
                        <a:t>PROFESIONĀLĀS IZGLĪTĪBAS KOMPETENCES CENTRS "LIEPĀJAS VALSTS TEHNIKUMS"</a:t>
                      </a:r>
                      <a:endParaRPr lang="lv-LV" sz="1600" b="0" i="0" u="none" strike="noStrike" dirty="0">
                        <a:solidFill>
                          <a:srgbClr val="000000"/>
                        </a:solidFill>
                        <a:effectLst/>
                        <a:latin typeface="Calibri" panose="020F0502020204030204" pitchFamily="34" charset="0"/>
                      </a:endParaRPr>
                    </a:p>
                  </a:txBody>
                  <a:tcPr marL="7620" marR="7620" marT="7620" marB="0" anchor="b">
                    <a:solidFill>
                      <a:schemeClr val="accent3">
                        <a:lumMod val="60000"/>
                        <a:lumOff val="40000"/>
                      </a:schemeClr>
                    </a:solidFill>
                  </a:tcPr>
                </a:tc>
                <a:tc>
                  <a:txBody>
                    <a:bodyPr/>
                    <a:lstStyle/>
                    <a:p>
                      <a:pPr algn="ctr" fontAlgn="b"/>
                      <a:r>
                        <a:rPr lang="lv-LV" sz="1600" u="none" strike="noStrike" dirty="0">
                          <a:effectLst/>
                        </a:rPr>
                        <a:t>14</a:t>
                      </a:r>
                      <a:endParaRPr lang="lv-LV" sz="1600" b="0" i="0" u="none" strike="noStrike" dirty="0">
                        <a:solidFill>
                          <a:srgbClr val="000000"/>
                        </a:solidFill>
                        <a:effectLst/>
                        <a:latin typeface="Calibri" panose="020F0502020204030204" pitchFamily="34" charset="0"/>
                      </a:endParaRPr>
                    </a:p>
                  </a:txBody>
                  <a:tcPr marL="7620" marR="7620" marT="7620" marB="0" anchor="b">
                    <a:solidFill>
                      <a:schemeClr val="accent3">
                        <a:lumMod val="60000"/>
                        <a:lumOff val="40000"/>
                      </a:schemeClr>
                    </a:solidFill>
                  </a:tcPr>
                </a:tc>
              </a:tr>
              <a:tr h="338179">
                <a:tc>
                  <a:txBody>
                    <a:bodyPr/>
                    <a:lstStyle/>
                    <a:p>
                      <a:pPr algn="l" fontAlgn="b"/>
                      <a:r>
                        <a:rPr lang="lv-LV" sz="1600" u="none" strike="noStrike" dirty="0">
                          <a:effectLst/>
                        </a:rPr>
                        <a:t>Aizkraukles profesionālā vidusskola</a:t>
                      </a:r>
                      <a:endParaRPr lang="lv-LV" sz="1600" b="0" i="0" u="none" strike="noStrike" dirty="0">
                        <a:solidFill>
                          <a:srgbClr val="000000"/>
                        </a:solidFill>
                        <a:effectLst/>
                        <a:latin typeface="Calibri" panose="020F0502020204030204" pitchFamily="34" charset="0"/>
                      </a:endParaRPr>
                    </a:p>
                  </a:txBody>
                  <a:tcPr marL="7620" marR="7620" marT="7620" marB="0" anchor="b">
                    <a:solidFill>
                      <a:schemeClr val="accent3">
                        <a:lumMod val="60000"/>
                        <a:lumOff val="40000"/>
                      </a:schemeClr>
                    </a:solidFill>
                  </a:tcPr>
                </a:tc>
                <a:tc>
                  <a:txBody>
                    <a:bodyPr/>
                    <a:lstStyle/>
                    <a:p>
                      <a:pPr algn="ctr" fontAlgn="b"/>
                      <a:r>
                        <a:rPr lang="lv-LV" sz="1600" u="none" strike="noStrike" dirty="0">
                          <a:effectLst/>
                        </a:rPr>
                        <a:t>31</a:t>
                      </a:r>
                      <a:endParaRPr lang="lv-LV" sz="1600" b="0" i="0" u="none" strike="noStrike" dirty="0">
                        <a:solidFill>
                          <a:srgbClr val="000000"/>
                        </a:solidFill>
                        <a:effectLst/>
                        <a:latin typeface="Calibri" panose="020F0502020204030204" pitchFamily="34" charset="0"/>
                      </a:endParaRPr>
                    </a:p>
                  </a:txBody>
                  <a:tcPr marL="7620" marR="7620" marT="7620" marB="0" anchor="b">
                    <a:solidFill>
                      <a:schemeClr val="accent3">
                        <a:lumMod val="60000"/>
                        <a:lumOff val="40000"/>
                      </a:schemeClr>
                    </a:solidFill>
                  </a:tcPr>
                </a:tc>
              </a:tr>
              <a:tr h="338179">
                <a:tc>
                  <a:txBody>
                    <a:bodyPr/>
                    <a:lstStyle/>
                    <a:p>
                      <a:pPr algn="l" fontAlgn="b"/>
                      <a:r>
                        <a:rPr lang="lv-LV" sz="1600" u="none" strike="noStrike" dirty="0">
                          <a:effectLst/>
                        </a:rPr>
                        <a:t>Ogres tehnikums (no 01.09.2013.)</a:t>
                      </a:r>
                      <a:endParaRPr lang="lv-LV" sz="1600" b="0" i="0" u="none" strike="noStrike" dirty="0">
                        <a:solidFill>
                          <a:srgbClr val="000000"/>
                        </a:solidFill>
                        <a:effectLst/>
                        <a:latin typeface="Calibri" panose="020F0502020204030204" pitchFamily="34" charset="0"/>
                      </a:endParaRPr>
                    </a:p>
                  </a:txBody>
                  <a:tcPr marL="7620" marR="7620" marT="7620" marB="0" anchor="b">
                    <a:solidFill>
                      <a:schemeClr val="accent3">
                        <a:lumMod val="60000"/>
                        <a:lumOff val="40000"/>
                      </a:schemeClr>
                    </a:solidFill>
                  </a:tcPr>
                </a:tc>
                <a:tc>
                  <a:txBody>
                    <a:bodyPr/>
                    <a:lstStyle/>
                    <a:p>
                      <a:pPr algn="ctr" fontAlgn="b"/>
                      <a:r>
                        <a:rPr lang="lv-LV" sz="1600" u="none" strike="noStrike" dirty="0">
                          <a:effectLst/>
                        </a:rPr>
                        <a:t>8</a:t>
                      </a:r>
                      <a:endParaRPr lang="lv-LV" sz="1600" b="0" i="0" u="none" strike="noStrike" dirty="0">
                        <a:solidFill>
                          <a:srgbClr val="000000"/>
                        </a:solidFill>
                        <a:effectLst/>
                        <a:latin typeface="Calibri" panose="020F0502020204030204" pitchFamily="34" charset="0"/>
                      </a:endParaRPr>
                    </a:p>
                  </a:txBody>
                  <a:tcPr marL="7620" marR="7620" marT="7620" marB="0" anchor="b">
                    <a:solidFill>
                      <a:schemeClr val="accent3">
                        <a:lumMod val="60000"/>
                        <a:lumOff val="40000"/>
                      </a:schemeClr>
                    </a:solidFill>
                  </a:tcPr>
                </a:tc>
              </a:tr>
              <a:tr h="664694">
                <a:tc>
                  <a:txBody>
                    <a:bodyPr/>
                    <a:lstStyle/>
                    <a:p>
                      <a:pPr algn="l" fontAlgn="b"/>
                      <a:r>
                        <a:rPr lang="lv-LV" sz="1600" b="1" u="none" strike="noStrike" dirty="0" smtClean="0">
                          <a:effectLst/>
                        </a:rPr>
                        <a:t>Kopā (2%)</a:t>
                      </a:r>
                      <a:endParaRPr lang="lv-LV" sz="1600" b="1" i="0" u="none" strike="noStrike" dirty="0">
                        <a:solidFill>
                          <a:srgbClr val="000000"/>
                        </a:solidFill>
                        <a:effectLst/>
                        <a:latin typeface="Calibri" panose="020F0502020204030204" pitchFamily="34" charset="0"/>
                      </a:endParaRPr>
                    </a:p>
                  </a:txBody>
                  <a:tcPr marL="7620" marR="7620" marT="7620" marB="0" anchor="b">
                    <a:solidFill>
                      <a:schemeClr val="accent3">
                        <a:lumMod val="60000"/>
                        <a:lumOff val="40000"/>
                      </a:schemeClr>
                    </a:solidFill>
                  </a:tcPr>
                </a:tc>
                <a:tc>
                  <a:txBody>
                    <a:bodyPr/>
                    <a:lstStyle/>
                    <a:p>
                      <a:pPr algn="ctr" fontAlgn="b"/>
                      <a:r>
                        <a:rPr lang="lv-LV" sz="1600" b="1" u="none" strike="noStrike" dirty="0" smtClean="0">
                          <a:effectLst/>
                        </a:rPr>
                        <a:t>145 (6218)</a:t>
                      </a:r>
                      <a:endParaRPr lang="lv-LV" sz="1600" b="1" i="0" u="none" strike="noStrike" dirty="0">
                        <a:solidFill>
                          <a:srgbClr val="000000"/>
                        </a:solidFill>
                        <a:effectLst/>
                        <a:latin typeface="Calibri" panose="020F0502020204030204" pitchFamily="34" charset="0"/>
                      </a:endParaRPr>
                    </a:p>
                  </a:txBody>
                  <a:tcPr marL="7620" marR="7620" marT="7620" marB="0" anchor="b">
                    <a:solidFill>
                      <a:schemeClr val="accent3">
                        <a:lumMod val="60000"/>
                        <a:lumOff val="40000"/>
                      </a:schemeClr>
                    </a:solidFill>
                  </a:tcPr>
                </a:tc>
              </a:tr>
            </a:tbl>
          </a:graphicData>
        </a:graphic>
      </p:graphicFrame>
    </p:spTree>
    <p:extLst>
      <p:ext uri="{BB962C8B-B14F-4D97-AF65-F5344CB8AC3E}">
        <p14:creationId xmlns:p14="http://schemas.microsoft.com/office/powerpoint/2010/main" val="1142678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174" y="342333"/>
            <a:ext cx="6096000" cy="1036642"/>
          </a:xfrm>
        </p:spPr>
        <p:txBody>
          <a:bodyPr>
            <a:normAutofit/>
          </a:bodyPr>
          <a:lstStyle/>
          <a:p>
            <a:pPr algn="ctr"/>
            <a:r>
              <a:rPr lang="lv-LV" sz="2800" dirty="0" smtClean="0">
                <a:latin typeface="Times New Roman" panose="02020603050405020304" pitchFamily="18" charset="0"/>
                <a:cs typeface="Times New Roman" panose="02020603050405020304" pitchFamily="18" charset="0"/>
              </a:rPr>
              <a:t>Valsts un pašvaldību skolu iesaiste 2017.gadā</a:t>
            </a:r>
            <a:endParaRPr lang="lv-LV"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99884" y="1378975"/>
            <a:ext cx="8504904" cy="4373573"/>
          </a:xfrm>
        </p:spPr>
        <p:txBody>
          <a:bodyPr/>
          <a:lstStyle/>
          <a:p>
            <a:r>
              <a:rPr lang="lv-LV" sz="1600" dirty="0" smtClean="0">
                <a:latin typeface="+mj-lt"/>
              </a:rPr>
              <a:t>Neformālajā izglītībā un transportlīdzekļu vad.: 18 izglītības iestādes (100 komersanti):</a:t>
            </a:r>
          </a:p>
          <a:p>
            <a:endParaRPr lang="lv-LV" dirty="0"/>
          </a:p>
          <a:p>
            <a:endParaRPr lang="lv-LV" dirty="0"/>
          </a:p>
        </p:txBody>
      </p:sp>
      <p:graphicFrame>
        <p:nvGraphicFramePr>
          <p:cNvPr id="5" name="Table 4"/>
          <p:cNvGraphicFramePr>
            <a:graphicFrameLocks noGrp="1"/>
          </p:cNvGraphicFramePr>
          <p:nvPr>
            <p:extLst>
              <p:ext uri="{D42A27DB-BD31-4B8C-83A1-F6EECF244321}">
                <p14:modId xmlns:p14="http://schemas.microsoft.com/office/powerpoint/2010/main" val="256388206"/>
              </p:ext>
            </p:extLst>
          </p:nvPr>
        </p:nvGraphicFramePr>
        <p:xfrm>
          <a:off x="299884" y="1852104"/>
          <a:ext cx="8504904" cy="4754412"/>
        </p:xfrm>
        <a:graphic>
          <a:graphicData uri="http://schemas.openxmlformats.org/drawingml/2006/table">
            <a:tbl>
              <a:tblPr>
                <a:tableStyleId>{F5AB1C69-6EDB-4FF4-983F-18BD219EF322}</a:tableStyleId>
              </a:tblPr>
              <a:tblGrid>
                <a:gridCol w="6290991"/>
                <a:gridCol w="1299665"/>
                <a:gridCol w="914248"/>
              </a:tblGrid>
              <a:tr h="682912">
                <a:tc>
                  <a:txBody>
                    <a:bodyPr/>
                    <a:lstStyle/>
                    <a:p>
                      <a:pPr algn="l" fontAlgn="b"/>
                      <a:r>
                        <a:rPr lang="lv-LV" sz="1200" u="none" strike="noStrike" dirty="0">
                          <a:effectLst/>
                        </a:rPr>
                        <a:t>Izglītības iestāde</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l" fontAlgn="b"/>
                      <a:r>
                        <a:rPr lang="lv-LV" sz="1200" u="none" strike="noStrike" dirty="0">
                          <a:effectLst/>
                        </a:rPr>
                        <a:t>Traktortehnikas un transportlīdzekļu vadītāju </a:t>
                      </a:r>
                      <a:r>
                        <a:rPr lang="lv-LV" sz="1200" u="none" strike="noStrike" dirty="0" smtClean="0">
                          <a:effectLst/>
                        </a:rPr>
                        <a:t>mācības</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l" fontAlgn="b"/>
                      <a:r>
                        <a:rPr lang="lv-LV" sz="1200" u="none" strike="noStrike" dirty="0">
                          <a:effectLst/>
                        </a:rPr>
                        <a:t>Citu programmu </a:t>
                      </a:r>
                      <a:r>
                        <a:rPr lang="lv-LV" sz="1200" u="none" strike="noStrike" dirty="0" smtClean="0">
                          <a:effectLst/>
                        </a:rPr>
                        <a:t>mācības</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r>
              <a:tr h="195700">
                <a:tc>
                  <a:txBody>
                    <a:bodyPr/>
                    <a:lstStyle/>
                    <a:p>
                      <a:pPr algn="l" fontAlgn="b"/>
                      <a:r>
                        <a:rPr lang="lv-LV" sz="1200" u="none" strike="noStrike" dirty="0">
                          <a:effectLst/>
                        </a:rPr>
                        <a:t>LĪVĀNU NOVADA VAKARA (maiņu) VIDUSSKOLA</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dirty="0">
                          <a:effectLst/>
                        </a:rPr>
                        <a:t>0</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57</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r>
              <a:tr h="195700">
                <a:tc>
                  <a:txBody>
                    <a:bodyPr/>
                    <a:lstStyle/>
                    <a:p>
                      <a:pPr algn="l" fontAlgn="b"/>
                      <a:r>
                        <a:rPr lang="lv-LV" sz="1200" u="none" strike="noStrike" dirty="0">
                          <a:effectLst/>
                        </a:rPr>
                        <a:t>VALMIERAS 2.VIDUSSKOLA</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0</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8</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r>
              <a:tr h="195700">
                <a:tc>
                  <a:txBody>
                    <a:bodyPr/>
                    <a:lstStyle/>
                    <a:p>
                      <a:pPr algn="l" fontAlgn="b"/>
                      <a:r>
                        <a:rPr lang="lv-LV" sz="1200" u="none" strike="noStrike" dirty="0">
                          <a:effectLst/>
                        </a:rPr>
                        <a:t>DAUGAVPILS 15.VIDUSSKOLA</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0</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32</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r>
              <a:tr h="195700">
                <a:tc>
                  <a:txBody>
                    <a:bodyPr/>
                    <a:lstStyle/>
                    <a:p>
                      <a:pPr algn="l" fontAlgn="b"/>
                      <a:r>
                        <a:rPr lang="lv-LV" sz="1200" u="none" strike="noStrike" dirty="0">
                          <a:effectLst/>
                        </a:rPr>
                        <a:t>DAUGAVPILS CENTRA VIDUSSKOLA</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0</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33</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r>
              <a:tr h="195700">
                <a:tc>
                  <a:txBody>
                    <a:bodyPr/>
                    <a:lstStyle/>
                    <a:p>
                      <a:pPr algn="l" fontAlgn="b"/>
                      <a:r>
                        <a:rPr lang="lv-LV" sz="1200" u="none" strike="noStrike" dirty="0">
                          <a:effectLst/>
                        </a:rPr>
                        <a:t>DAUGAVPILS TIRDZNIECĪBAS PROFESIONĀLĀ VIDUSSKOLA</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0</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20</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r>
              <a:tr h="195700">
                <a:tc>
                  <a:txBody>
                    <a:bodyPr/>
                    <a:lstStyle/>
                    <a:p>
                      <a:pPr algn="l" fontAlgn="b"/>
                      <a:r>
                        <a:rPr lang="lv-LV" sz="1200" u="none" strike="noStrike" dirty="0">
                          <a:effectLst/>
                        </a:rPr>
                        <a:t>Balvu profesionālā un vispārizglītojošā vidusskola</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0</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32</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r>
              <a:tr h="195700">
                <a:tc>
                  <a:txBody>
                    <a:bodyPr/>
                    <a:lstStyle/>
                    <a:p>
                      <a:pPr algn="l" fontAlgn="b"/>
                      <a:r>
                        <a:rPr lang="lv-LV" sz="1200" u="none" strike="noStrike" dirty="0">
                          <a:effectLst/>
                        </a:rPr>
                        <a:t>LIMBAŽU 3. VIDUSSKOLA</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dirty="0">
                          <a:effectLst/>
                        </a:rPr>
                        <a:t>0</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76</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r>
              <a:tr h="195700">
                <a:tc>
                  <a:txBody>
                    <a:bodyPr/>
                    <a:lstStyle/>
                    <a:p>
                      <a:pPr algn="l" fontAlgn="b"/>
                      <a:r>
                        <a:rPr lang="lv-LV" sz="1200" u="none" strike="noStrike" dirty="0">
                          <a:effectLst/>
                        </a:rPr>
                        <a:t>Aizkraukles Interešu izglītības centrs</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0</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22</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r>
              <a:tr h="195700">
                <a:tc>
                  <a:txBody>
                    <a:bodyPr/>
                    <a:lstStyle/>
                    <a:p>
                      <a:pPr algn="l" fontAlgn="b"/>
                      <a:r>
                        <a:rPr lang="lv-LV" sz="1200" u="none" strike="noStrike" dirty="0">
                          <a:effectLst/>
                        </a:rPr>
                        <a:t>Aizkraukles Pieaugušo izglītības un inovāciju atbalsta centrs</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0</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11</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r>
              <a:tr h="195700">
                <a:tc>
                  <a:txBody>
                    <a:bodyPr/>
                    <a:lstStyle/>
                    <a:p>
                      <a:pPr algn="l" fontAlgn="b"/>
                      <a:r>
                        <a:rPr lang="es-ES" sz="1200" u="none" strike="noStrike" dirty="0" err="1">
                          <a:effectLst/>
                        </a:rPr>
                        <a:t>Auces</a:t>
                      </a:r>
                      <a:r>
                        <a:rPr lang="es-ES" sz="1200" u="none" strike="noStrike" dirty="0">
                          <a:effectLst/>
                        </a:rPr>
                        <a:t> novada </a:t>
                      </a:r>
                      <a:r>
                        <a:rPr lang="es-ES" sz="1200" u="none" strike="noStrike" dirty="0" err="1">
                          <a:effectLst/>
                        </a:rPr>
                        <a:t>Pieaugušo</a:t>
                      </a:r>
                      <a:r>
                        <a:rPr lang="es-ES" sz="1200" u="none" strike="noStrike" dirty="0">
                          <a:effectLst/>
                        </a:rPr>
                        <a:t> </a:t>
                      </a:r>
                      <a:r>
                        <a:rPr lang="es-ES" sz="1200" u="none" strike="noStrike" dirty="0" err="1">
                          <a:effectLst/>
                        </a:rPr>
                        <a:t>izglītības</a:t>
                      </a:r>
                      <a:r>
                        <a:rPr lang="es-ES" sz="1200" u="none" strike="noStrike" dirty="0">
                          <a:effectLst/>
                        </a:rPr>
                        <a:t> un </a:t>
                      </a:r>
                      <a:r>
                        <a:rPr lang="es-ES" sz="1200" u="none" strike="noStrike" dirty="0" err="1">
                          <a:effectLst/>
                        </a:rPr>
                        <a:t>informācijas</a:t>
                      </a:r>
                      <a:r>
                        <a:rPr lang="es-ES" sz="1200" u="none" strike="noStrike" dirty="0">
                          <a:effectLst/>
                        </a:rPr>
                        <a:t> </a:t>
                      </a:r>
                      <a:r>
                        <a:rPr lang="es-ES" sz="1200" u="none" strike="noStrike" dirty="0" err="1">
                          <a:effectLst/>
                        </a:rPr>
                        <a:t>centrs</a:t>
                      </a:r>
                      <a:endParaRPr lang="es-ES"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0</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21</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r>
              <a:tr h="195700">
                <a:tc>
                  <a:txBody>
                    <a:bodyPr/>
                    <a:lstStyle/>
                    <a:p>
                      <a:pPr algn="l" fontAlgn="b"/>
                      <a:r>
                        <a:rPr lang="lv-LV" sz="1200" u="none" strike="noStrike" dirty="0">
                          <a:effectLst/>
                        </a:rPr>
                        <a:t>Rēzeknes Tehnoloģiju akadēmija</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0</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8</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r>
              <a:tr h="195700">
                <a:tc>
                  <a:txBody>
                    <a:bodyPr/>
                    <a:lstStyle/>
                    <a:p>
                      <a:pPr algn="l" fontAlgn="b"/>
                      <a:r>
                        <a:rPr lang="lv-LV" sz="1200" u="none" strike="noStrike" dirty="0">
                          <a:effectLst/>
                        </a:rPr>
                        <a:t>'KULDĪGAS NOVADA PIEAUGUŠO IZGLĪTĪBAS CENTRS'</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0</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84</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r>
              <a:tr h="195700">
                <a:tc>
                  <a:txBody>
                    <a:bodyPr/>
                    <a:lstStyle/>
                    <a:p>
                      <a:pPr algn="l" fontAlgn="b"/>
                      <a:r>
                        <a:rPr lang="lv-LV" sz="1200" u="none" strike="noStrike">
                          <a:effectLst/>
                        </a:rPr>
                        <a:t>DOBELES PIEAUGUŠO IZGLĪTĪBAS UN UZŅĒMĒJDARBĪBAS ATBALSTA CENTRS</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dirty="0">
                          <a:effectLst/>
                        </a:rPr>
                        <a:t>0</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93</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r>
              <a:tr h="195700">
                <a:tc>
                  <a:txBody>
                    <a:bodyPr/>
                    <a:lstStyle/>
                    <a:p>
                      <a:pPr algn="l" fontAlgn="b"/>
                      <a:r>
                        <a:rPr lang="lv-LV" sz="1200" u="none" strike="noStrike">
                          <a:effectLst/>
                        </a:rPr>
                        <a:t>DAUGAVPILS BŪVNIECĪBAS TEHNIKUMS, PROFESIONĀLĀS IZGLĪTĪBAS KOMPETENCES CENTRS</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dirty="0">
                          <a:effectLst/>
                        </a:rPr>
                        <a:t>0</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dirty="0">
                          <a:effectLst/>
                        </a:rPr>
                        <a:t>45</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r>
              <a:tr h="195700">
                <a:tc>
                  <a:txBody>
                    <a:bodyPr/>
                    <a:lstStyle/>
                    <a:p>
                      <a:pPr algn="l" fontAlgn="b"/>
                      <a:r>
                        <a:rPr lang="lv-LV" sz="1200" u="none" strike="noStrike">
                          <a:effectLst/>
                        </a:rPr>
                        <a:t>Jelgavas pilsētas pašvaldības pieaugušo izglītības iestāde "Zemgales reģiona Kompetenču attīstības centrs"</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dirty="0">
                          <a:effectLst/>
                        </a:rPr>
                        <a:t>0</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dirty="0">
                          <a:effectLst/>
                        </a:rPr>
                        <a:t>117</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r>
              <a:tr h="195700">
                <a:tc>
                  <a:txBody>
                    <a:bodyPr/>
                    <a:lstStyle/>
                    <a:p>
                      <a:pPr algn="l" fontAlgn="b"/>
                      <a:r>
                        <a:rPr lang="lv-LV" sz="1200" u="none" strike="noStrike">
                          <a:effectLst/>
                        </a:rPr>
                        <a:t>VENTSPILS AUGSTSKOLA</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0</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dirty="0">
                          <a:effectLst/>
                        </a:rPr>
                        <a:t>4</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r>
              <a:tr h="195700">
                <a:tc>
                  <a:txBody>
                    <a:bodyPr/>
                    <a:lstStyle/>
                    <a:p>
                      <a:pPr algn="l" fontAlgn="b"/>
                      <a:r>
                        <a:rPr lang="lv-LV" sz="1200" u="none" strike="noStrike">
                          <a:effectLst/>
                        </a:rPr>
                        <a:t>PROFESIONĀLĀS IZGLĪTĪBAS KOMPETENCES CENTRS "LIEPĀJAS VALSTS TEHNIKUMS"</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0</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dirty="0">
                          <a:effectLst/>
                        </a:rPr>
                        <a:t>32</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r>
              <a:tr h="195700">
                <a:tc>
                  <a:txBody>
                    <a:bodyPr/>
                    <a:lstStyle/>
                    <a:p>
                      <a:pPr algn="l" fontAlgn="b"/>
                      <a:r>
                        <a:rPr lang="lv-LV" sz="1200" u="none" strike="noStrike">
                          <a:effectLst/>
                        </a:rPr>
                        <a:t>Ogres tehnikums</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a:effectLst/>
                        </a:rPr>
                        <a:t>2</a:t>
                      </a:r>
                      <a:endParaRPr lang="lv-LV" sz="1200" b="0" i="0" u="none" strike="noStrike">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u="none" strike="noStrike" dirty="0">
                          <a:effectLst/>
                        </a:rPr>
                        <a:t>0</a:t>
                      </a:r>
                      <a:endParaRPr lang="lv-LV" sz="1200" b="0"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r>
              <a:tr h="195700">
                <a:tc>
                  <a:txBody>
                    <a:bodyPr/>
                    <a:lstStyle/>
                    <a:p>
                      <a:pPr algn="l" fontAlgn="b"/>
                      <a:r>
                        <a:rPr lang="lv-LV" sz="1200" b="1" u="none" strike="noStrike" dirty="0">
                          <a:effectLst/>
                        </a:rPr>
                        <a:t> </a:t>
                      </a:r>
                      <a:r>
                        <a:rPr lang="lv-LV" sz="1200" b="1" u="none" strike="noStrike" dirty="0" smtClean="0">
                          <a:effectLst/>
                        </a:rPr>
                        <a:t>Kopā (5%)</a:t>
                      </a:r>
                      <a:endParaRPr lang="lv-LV" sz="1200" b="1"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b="1" u="none" strike="noStrike" dirty="0" smtClean="0">
                          <a:effectLst/>
                        </a:rPr>
                        <a:t>(2) 3689</a:t>
                      </a:r>
                      <a:endParaRPr lang="lv-LV" sz="1200" b="1"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c>
                  <a:txBody>
                    <a:bodyPr/>
                    <a:lstStyle/>
                    <a:p>
                      <a:pPr algn="ctr" fontAlgn="b"/>
                      <a:r>
                        <a:rPr lang="lv-LV" sz="1200" b="1" u="none" strike="noStrike" dirty="0" smtClean="0">
                          <a:effectLst/>
                        </a:rPr>
                        <a:t>(695) 10083</a:t>
                      </a:r>
                      <a:endParaRPr lang="lv-LV" sz="1200" b="1" i="0" u="none" strike="noStrike" dirty="0">
                        <a:solidFill>
                          <a:srgbClr val="000000"/>
                        </a:solidFill>
                        <a:effectLst/>
                        <a:latin typeface="Calibri" panose="020F0502020204030204" pitchFamily="34" charset="0"/>
                      </a:endParaRPr>
                    </a:p>
                  </a:txBody>
                  <a:tcPr marL="6540" marR="6540" marT="6540" marB="0" anchor="b">
                    <a:solidFill>
                      <a:schemeClr val="accent3">
                        <a:lumMod val="60000"/>
                        <a:lumOff val="40000"/>
                      </a:schemeClr>
                    </a:solidFill>
                  </a:tcPr>
                </a:tc>
              </a:tr>
            </a:tbl>
          </a:graphicData>
        </a:graphic>
      </p:graphicFrame>
    </p:spTree>
    <p:extLst>
      <p:ext uri="{BB962C8B-B14F-4D97-AF65-F5344CB8AC3E}">
        <p14:creationId xmlns:p14="http://schemas.microsoft.com/office/powerpoint/2010/main" val="4019189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3491" name="Group 2"/>
          <p:cNvGrpSpPr>
            <a:grpSpLocks/>
          </p:cNvGrpSpPr>
          <p:nvPr/>
        </p:nvGrpSpPr>
        <p:grpSpPr bwMode="auto">
          <a:xfrm>
            <a:off x="-55563" y="1000125"/>
            <a:ext cx="8686801" cy="1160851"/>
            <a:chOff x="-12952" y="680470"/>
            <a:chExt cx="8686800" cy="1160089"/>
          </a:xfrm>
        </p:grpSpPr>
        <p:sp>
          <p:nvSpPr>
            <p:cNvPr id="63492" name="Title 1"/>
            <p:cNvSpPr txBox="1">
              <a:spLocks/>
            </p:cNvSpPr>
            <p:nvPr/>
          </p:nvSpPr>
          <p:spPr bwMode="auto">
            <a:xfrm>
              <a:off x="-12952" y="822768"/>
              <a:ext cx="8686800" cy="92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lv-LV" altLang="lv-LV" sz="4000" dirty="0" smtClean="0">
                  <a:solidFill>
                    <a:srgbClr val="FFFFFF"/>
                  </a:solidFill>
                  <a:latin typeface="Verdana" panose="020B0604030504040204" pitchFamily="34" charset="0"/>
                </a:rPr>
                <a:t>Nosacījumi un ierobežojumi</a:t>
              </a:r>
            </a:p>
          </p:txBody>
        </p:sp>
        <p:cxnSp>
          <p:nvCxnSpPr>
            <p:cNvPr id="5" name="Straight Connector 4">
              <a:extLst>
                <a:ext uri="{FF2B5EF4-FFF2-40B4-BE49-F238E27FC236}"/>
              </a:extLst>
            </p:cNvPr>
            <p:cNvCxnSpPr/>
            <p:nvPr/>
          </p:nvCxnSpPr>
          <p:spPr>
            <a:xfrm>
              <a:off x="2404811" y="1840559"/>
              <a:ext cx="3851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extLst>
            </p:cNvPr>
            <p:cNvCxnSpPr/>
            <p:nvPr/>
          </p:nvCxnSpPr>
          <p:spPr>
            <a:xfrm>
              <a:off x="2404811" y="680470"/>
              <a:ext cx="3851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504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ChangeArrowheads="1"/>
          </p:cNvSpPr>
          <p:nvPr/>
        </p:nvSpPr>
        <p:spPr bwMode="auto">
          <a:xfrm>
            <a:off x="1337553" y="738187"/>
            <a:ext cx="7269163"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lgn="ctr">
              <a:lnSpc>
                <a:spcPct val="80000"/>
              </a:lnSpc>
              <a:spcBef>
                <a:spcPct val="20000"/>
              </a:spcBef>
              <a:buSzTx/>
              <a:buFont typeface="Arial" panose="020B0604020202020204" pitchFamily="34" charset="0"/>
              <a:buNone/>
            </a:pPr>
            <a:r>
              <a:rPr lang="lv-LV" altLang="lv-LV" sz="3200" b="1" dirty="0" smtClean="0">
                <a:cs typeface="Times New Roman" panose="02020603050405020304" pitchFamily="18" charset="0"/>
              </a:rPr>
              <a:t>Nosacījumi izglītības iestādēm</a:t>
            </a:r>
            <a:endParaRPr lang="lv-LV" altLang="lv-LV" sz="3200" b="1" dirty="0">
              <a:cs typeface="Times New Roman" panose="02020603050405020304" pitchFamily="18" charset="0"/>
            </a:endParaRPr>
          </a:p>
        </p:txBody>
      </p:sp>
      <p:pic>
        <p:nvPicPr>
          <p:cNvPr id="215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11715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4"/>
          <p:cNvSpPr>
            <a:spLocks noChangeArrowheads="1"/>
          </p:cNvSpPr>
          <p:nvPr/>
        </p:nvSpPr>
        <p:spPr bwMode="auto">
          <a:xfrm>
            <a:off x="309951" y="1953398"/>
            <a:ext cx="8440738"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lgn="just">
              <a:spcBef>
                <a:spcPts val="600"/>
              </a:spcBef>
              <a:spcAft>
                <a:spcPts val="600"/>
              </a:spcAft>
              <a:buFont typeface="Arial" panose="020B0604020202020204" pitchFamily="34" charset="0"/>
              <a:buChar char="•"/>
            </a:pPr>
            <a:r>
              <a:rPr lang="lv-LV" sz="1600" dirty="0" smtClean="0"/>
              <a:t>Par </a:t>
            </a:r>
            <a:r>
              <a:rPr lang="lv-LV" sz="1600" dirty="0"/>
              <a:t>būtiskiem apmācību īstenošanas nosacījumu pārkāpumiem izglītības iestāde </a:t>
            </a:r>
            <a:r>
              <a:rPr lang="lv-LV" sz="1600" b="1" dirty="0"/>
              <a:t>var uz gadu tikt izslēgta no apmācību programmu īstenotāju saraksta </a:t>
            </a:r>
            <a:r>
              <a:rPr lang="lv-LV" sz="1600" dirty="0"/>
              <a:t>(neievērota norēķinu kārtība, nepatiesi sniegta informācija, atkārtoti pārkāpumi u.c</a:t>
            </a:r>
            <a:r>
              <a:rPr lang="lv-LV" sz="1600" dirty="0" smtClean="0"/>
              <a:t>.).</a:t>
            </a:r>
          </a:p>
          <a:p>
            <a:pPr algn="just">
              <a:spcBef>
                <a:spcPts val="600"/>
              </a:spcBef>
              <a:spcAft>
                <a:spcPts val="600"/>
              </a:spcAft>
              <a:buFont typeface="Arial" panose="020B0604020202020204" pitchFamily="34" charset="0"/>
              <a:buChar char="•"/>
            </a:pPr>
            <a:r>
              <a:rPr lang="lv-LV" sz="1600" dirty="0" smtClean="0"/>
              <a:t>Izglītības </a:t>
            </a:r>
            <a:r>
              <a:rPr lang="lv-LV" sz="1600" dirty="0"/>
              <a:t>iestādei </a:t>
            </a:r>
            <a:r>
              <a:rPr lang="lv-LV" sz="1600" b="1" dirty="0"/>
              <a:t>ir pienākums atlīdzināt </a:t>
            </a:r>
            <a:r>
              <a:rPr lang="lv-LV" sz="1600" b="1" dirty="0" smtClean="0"/>
              <a:t>NVA </a:t>
            </a:r>
            <a:r>
              <a:rPr lang="lv-LV" sz="1600" b="1" dirty="0"/>
              <a:t>apmācību izdevumus</a:t>
            </a:r>
            <a:r>
              <a:rPr lang="lv-LV" sz="1600" dirty="0"/>
              <a:t>, kas izlietoti to bezdarbnieku apmācībai, par kuriem konstatēts īstenošanas nosacījumu pārkāpums (piemēram, sniegtas nepatiesas ziņas par nodarbību apmeklējumiem u.tml</a:t>
            </a:r>
            <a:r>
              <a:rPr lang="lv-LV" sz="1600" dirty="0" smtClean="0"/>
              <a:t>.).</a:t>
            </a:r>
            <a:endParaRPr lang="lv-LV" sz="1600" dirty="0"/>
          </a:p>
          <a:p>
            <a:pPr algn="just">
              <a:spcBef>
                <a:spcPts val="600"/>
              </a:spcBef>
              <a:spcAft>
                <a:spcPts val="600"/>
              </a:spcAft>
              <a:buFont typeface="Arial" panose="020B0604020202020204" pitchFamily="34" charset="0"/>
              <a:buChar char="•"/>
            </a:pPr>
            <a:r>
              <a:rPr lang="lv-LV" sz="1600" dirty="0"/>
              <a:t>NVA ir tiesīga svītrot izglītības iestādi no izglītības piedāvājumu saraksta </a:t>
            </a:r>
            <a:r>
              <a:rPr lang="lv-LV" sz="1600" dirty="0" smtClean="0"/>
              <a:t>gadījumā, ja </a:t>
            </a:r>
            <a:r>
              <a:rPr lang="lv-LV" sz="1600" dirty="0"/>
              <a:t>izglītības iestāde, piedāvājot apmācību pakalpojumus bezdarbniekiem, </a:t>
            </a:r>
            <a:r>
              <a:rPr lang="lv-LV" sz="1600" b="1" dirty="0"/>
              <a:t>īsteno negodīgu </a:t>
            </a:r>
            <a:r>
              <a:rPr lang="lv-LV" sz="1600" b="1" dirty="0" smtClean="0"/>
              <a:t>komercpraksi</a:t>
            </a:r>
            <a:r>
              <a:rPr lang="lv-LV" sz="1600" dirty="0" smtClean="0"/>
              <a:t>.</a:t>
            </a:r>
          </a:p>
          <a:p>
            <a:pPr algn="just">
              <a:spcBef>
                <a:spcPts val="600"/>
              </a:spcBef>
              <a:spcAft>
                <a:spcPts val="600"/>
              </a:spcAft>
              <a:buFont typeface="Arial" panose="020B0604020202020204" pitchFamily="34" charset="0"/>
              <a:buChar char="•"/>
            </a:pPr>
            <a:r>
              <a:rPr lang="lv-LV" sz="1600" dirty="0"/>
              <a:t>Izglītības iestādei, kas pretendē uz atkārtotu neformālās izglītības programmas valsts valodas apguves īstenošanu NVA apmācību ietvaros, jāatbilst prasībai par pēdējā gada laikā apmācīto personu sekmīgi nokārtota Valsts izglītības satura centra noslēguma pārbaudījuma rādītāja - </a:t>
            </a:r>
            <a:r>
              <a:rPr lang="lv-LV" sz="1600" b="1" dirty="0"/>
              <a:t>ne mazāk kā 60 </a:t>
            </a:r>
            <a:r>
              <a:rPr lang="lv-LV" sz="1600" b="1" dirty="0" smtClean="0"/>
              <a:t>%.</a:t>
            </a:r>
          </a:p>
          <a:p>
            <a:pPr algn="just">
              <a:spcBef>
                <a:spcPts val="600"/>
              </a:spcBef>
              <a:spcAft>
                <a:spcPts val="600"/>
              </a:spcAft>
              <a:buFont typeface="Arial" panose="020B0604020202020204" pitchFamily="34" charset="0"/>
              <a:buChar char="•"/>
            </a:pPr>
            <a:endParaRPr lang="lv-LV" sz="1600" dirty="0"/>
          </a:p>
          <a:p>
            <a:pPr marL="0" indent="0" algn="just">
              <a:spcBef>
                <a:spcPts val="600"/>
              </a:spcBef>
              <a:spcAft>
                <a:spcPts val="600"/>
              </a:spcAft>
            </a:pPr>
            <a:endParaRPr lang="lv-LV" sz="1600" dirty="0" smtClean="0"/>
          </a:p>
        </p:txBody>
      </p:sp>
    </p:spTree>
    <p:extLst>
      <p:ext uri="{BB962C8B-B14F-4D97-AF65-F5344CB8AC3E}">
        <p14:creationId xmlns:p14="http://schemas.microsoft.com/office/powerpoint/2010/main" val="911353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ChangeArrowheads="1"/>
          </p:cNvSpPr>
          <p:nvPr/>
        </p:nvSpPr>
        <p:spPr bwMode="auto">
          <a:xfrm>
            <a:off x="1481526" y="738187"/>
            <a:ext cx="7269163"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lgn="ctr">
              <a:lnSpc>
                <a:spcPct val="80000"/>
              </a:lnSpc>
              <a:spcBef>
                <a:spcPct val="20000"/>
              </a:spcBef>
              <a:buSzTx/>
              <a:buFont typeface="Arial" panose="020B0604020202020204" pitchFamily="34" charset="0"/>
              <a:buNone/>
            </a:pPr>
            <a:r>
              <a:rPr lang="lv-LV" altLang="lv-LV" sz="3200" b="1" dirty="0" smtClean="0">
                <a:cs typeface="Times New Roman" panose="02020603050405020304" pitchFamily="18" charset="0"/>
              </a:rPr>
              <a:t>Kvalitātes prasības </a:t>
            </a:r>
            <a:endParaRPr lang="lv-LV" altLang="lv-LV" sz="3200" b="1" dirty="0">
              <a:cs typeface="Times New Roman" panose="02020603050405020304" pitchFamily="18" charset="0"/>
            </a:endParaRPr>
          </a:p>
        </p:txBody>
      </p:sp>
      <p:pic>
        <p:nvPicPr>
          <p:cNvPr id="215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11715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4"/>
          <p:cNvSpPr>
            <a:spLocks noChangeArrowheads="1"/>
          </p:cNvSpPr>
          <p:nvPr/>
        </p:nvSpPr>
        <p:spPr bwMode="auto">
          <a:xfrm>
            <a:off x="309951" y="1903556"/>
            <a:ext cx="8440738"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indent="-166688" algn="just">
              <a:spcBef>
                <a:spcPts val="600"/>
              </a:spcBef>
              <a:spcAft>
                <a:spcPts val="600"/>
              </a:spcAft>
              <a:buFont typeface="Arial" panose="020B0604020202020204" pitchFamily="34" charset="0"/>
              <a:buChar char="•"/>
            </a:pPr>
            <a:r>
              <a:rPr lang="lv-LV" dirty="0"/>
              <a:t>Ar grozījumiem Ministru kabineta 2011.gada 25.janvāra noteikumos Nr.75 „Noteikumi par aktīvo nodarbinātības pasākumu un preventīvo bezdarba samazināšanas pasākumu organizēšanas un finansēšanas kārtību un pasākumu īstenotāju izvēles principiem”” noteikti stingrāki izglītības iestāžu atlases kritēriji, kas saistīti ar:</a:t>
            </a:r>
          </a:p>
          <a:p>
            <a:pPr marL="628650" indent="-274638" algn="just">
              <a:spcBef>
                <a:spcPts val="600"/>
              </a:spcBef>
              <a:spcAft>
                <a:spcPts val="600"/>
              </a:spcAft>
              <a:buFont typeface="Courier New" panose="02070309020205020404" pitchFamily="49" charset="0"/>
              <a:buChar char="o"/>
            </a:pPr>
            <a:r>
              <a:rPr lang="lv-LV" b="1" dirty="0" smtClean="0"/>
              <a:t>pedagogu kvalifikāciju </a:t>
            </a:r>
            <a:r>
              <a:rPr lang="lv-LV" dirty="0" smtClean="0"/>
              <a:t>(</a:t>
            </a:r>
            <a:r>
              <a:rPr lang="lv-LV" dirty="0"/>
              <a:t>i</a:t>
            </a:r>
            <a:r>
              <a:rPr lang="lv-LV" dirty="0" smtClean="0"/>
              <a:t>zglītības </a:t>
            </a:r>
            <a:r>
              <a:rPr lang="lv-LV" dirty="0"/>
              <a:t>iestādei nepieciešams apliecināt, ka tā spēj nodrošināt kvalificētu personālu apmācību procesa norisei, īstenojot atbilstošās profesionālās izglītības </a:t>
            </a:r>
            <a:r>
              <a:rPr lang="lv-LV" dirty="0" smtClean="0"/>
              <a:t>programmas);</a:t>
            </a:r>
          </a:p>
          <a:p>
            <a:pPr marL="628650" indent="-274638" algn="just">
              <a:spcBef>
                <a:spcPts val="600"/>
              </a:spcBef>
              <a:spcAft>
                <a:spcPts val="600"/>
              </a:spcAft>
              <a:buFont typeface="Courier New" panose="02070309020205020404" pitchFamily="49" charset="0"/>
              <a:buChar char="o"/>
            </a:pPr>
            <a:r>
              <a:rPr lang="lv-LV" b="1" dirty="0" smtClean="0"/>
              <a:t>infrastruktūras pieejamību </a:t>
            </a:r>
            <a:r>
              <a:rPr lang="lv-LV" dirty="0" smtClean="0"/>
              <a:t>(skolu materiāltehniskajai </a:t>
            </a:r>
            <a:r>
              <a:rPr lang="lv-LV" dirty="0"/>
              <a:t>bāzei jābūt pieejamai pasākuma īstenošanas vietās jeb norādītajās </a:t>
            </a:r>
            <a:r>
              <a:rPr lang="lv-LV" dirty="0" smtClean="0"/>
              <a:t>adresēs);</a:t>
            </a:r>
          </a:p>
          <a:p>
            <a:pPr marL="628650" indent="-274638" algn="just">
              <a:spcBef>
                <a:spcPts val="600"/>
              </a:spcBef>
              <a:spcAft>
                <a:spcPts val="600"/>
              </a:spcAft>
              <a:buFont typeface="Courier New" panose="02070309020205020404" pitchFamily="49" charset="0"/>
              <a:buChar char="o"/>
            </a:pPr>
            <a:r>
              <a:rPr lang="lv-LV" b="1" dirty="0" smtClean="0"/>
              <a:t>programmu </a:t>
            </a:r>
            <a:r>
              <a:rPr lang="lv-LV" b="1" dirty="0"/>
              <a:t>akreditācijas ilgumu </a:t>
            </a:r>
            <a:r>
              <a:rPr lang="lv-LV" dirty="0" smtClean="0"/>
              <a:t>(</a:t>
            </a:r>
            <a:r>
              <a:rPr lang="lv-LV" dirty="0"/>
              <a:t>izglītības iestādēm, kas īsteno profesionālās tālākizglītības un profesionālās pilnveides programmas, tās īstenotās programmas, kuru apguve tiek piedāvāta bezdarbniekiem, ir akreditētas uz 6 </a:t>
            </a:r>
            <a:r>
              <a:rPr lang="lv-LV" dirty="0" smtClean="0"/>
              <a:t>gadiem);</a:t>
            </a:r>
            <a:endParaRPr lang="lv-LV" dirty="0"/>
          </a:p>
          <a:p>
            <a:pPr marL="628650" indent="-274638" algn="just">
              <a:spcBef>
                <a:spcPts val="600"/>
              </a:spcBef>
              <a:spcAft>
                <a:spcPts val="600"/>
              </a:spcAft>
              <a:buFont typeface="Courier New" panose="02070309020205020404" pitchFamily="49" charset="0"/>
              <a:buChar char="o"/>
            </a:pPr>
            <a:r>
              <a:rPr lang="lv-LV" b="1" dirty="0" smtClean="0"/>
              <a:t>izglītības </a:t>
            </a:r>
            <a:r>
              <a:rPr lang="lv-LV" b="1" dirty="0"/>
              <a:t>iestāžu pieejamību personām ar </a:t>
            </a:r>
            <a:r>
              <a:rPr lang="lv-LV" b="1" dirty="0" smtClean="0"/>
              <a:t>invaliditāti</a:t>
            </a:r>
            <a:r>
              <a:rPr lang="lv-LV" b="1" dirty="0"/>
              <a:t> </a:t>
            </a:r>
            <a:r>
              <a:rPr lang="lv-LV" dirty="0" smtClean="0"/>
              <a:t>(</a:t>
            </a:r>
            <a:r>
              <a:rPr lang="lv-LV" dirty="0"/>
              <a:t>izglītības </a:t>
            </a:r>
            <a:r>
              <a:rPr lang="lv-LV" dirty="0" smtClean="0"/>
              <a:t>iestādēm </a:t>
            </a:r>
            <a:r>
              <a:rPr lang="lv-LV" dirty="0"/>
              <a:t>iespēju robežās </a:t>
            </a:r>
            <a:r>
              <a:rPr lang="lv-LV" dirty="0" smtClean="0"/>
              <a:t>ir jānodrošina </a:t>
            </a:r>
            <a:r>
              <a:rPr lang="lv-LV" dirty="0"/>
              <a:t>bezdarbniekiem ar invaliditāti apgūt </a:t>
            </a:r>
            <a:r>
              <a:rPr lang="lv-LV" dirty="0" smtClean="0"/>
              <a:t>piedāvātās </a:t>
            </a:r>
            <a:r>
              <a:rPr lang="lv-LV" dirty="0"/>
              <a:t>profesionālās izglītības </a:t>
            </a:r>
            <a:r>
              <a:rPr lang="lv-LV" dirty="0" smtClean="0"/>
              <a:t>programmas).</a:t>
            </a:r>
          </a:p>
        </p:txBody>
      </p:sp>
    </p:spTree>
    <p:extLst>
      <p:ext uri="{BB962C8B-B14F-4D97-AF65-F5344CB8AC3E}">
        <p14:creationId xmlns:p14="http://schemas.microsoft.com/office/powerpoint/2010/main" val="4037319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ChangeArrowheads="1"/>
          </p:cNvSpPr>
          <p:nvPr/>
        </p:nvSpPr>
        <p:spPr bwMode="auto">
          <a:xfrm>
            <a:off x="1417637" y="840824"/>
            <a:ext cx="7269163"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lgn="ctr">
              <a:lnSpc>
                <a:spcPct val="80000"/>
              </a:lnSpc>
              <a:spcBef>
                <a:spcPct val="20000"/>
              </a:spcBef>
              <a:buSzTx/>
              <a:buFont typeface="Arial" panose="020B0604020202020204" pitchFamily="34" charset="0"/>
              <a:buNone/>
            </a:pPr>
            <a:r>
              <a:rPr lang="lv-LV" altLang="lv-LV" sz="3200" b="1" dirty="0" smtClean="0">
                <a:cs typeface="Times New Roman" panose="02020603050405020304" pitchFamily="18" charset="0"/>
              </a:rPr>
              <a:t>Izaicinājumi </a:t>
            </a:r>
            <a:endParaRPr lang="lv-LV" altLang="lv-LV" sz="3200" b="1" dirty="0">
              <a:cs typeface="Times New Roman" panose="02020603050405020304" pitchFamily="18" charset="0"/>
            </a:endParaRPr>
          </a:p>
        </p:txBody>
      </p:sp>
      <p:pic>
        <p:nvPicPr>
          <p:cNvPr id="215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11715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4"/>
          <p:cNvSpPr>
            <a:spLocks noChangeArrowheads="1"/>
          </p:cNvSpPr>
          <p:nvPr/>
        </p:nvSpPr>
        <p:spPr bwMode="auto">
          <a:xfrm>
            <a:off x="309951" y="2071507"/>
            <a:ext cx="8440738"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indent="-166688" algn="just">
              <a:spcBef>
                <a:spcPts val="600"/>
              </a:spcBef>
              <a:spcAft>
                <a:spcPts val="600"/>
              </a:spcAft>
              <a:buFont typeface="Arial" panose="020B0604020202020204" pitchFamily="34" charset="0"/>
              <a:buChar char="•"/>
            </a:pPr>
            <a:r>
              <a:rPr lang="lv-LV" sz="2800" dirty="0" smtClean="0"/>
              <a:t>Izglītības tirgus konsolidācija un konkurence</a:t>
            </a:r>
          </a:p>
          <a:p>
            <a:pPr indent="-166688" algn="just">
              <a:spcBef>
                <a:spcPts val="600"/>
              </a:spcBef>
              <a:spcAft>
                <a:spcPts val="600"/>
              </a:spcAft>
              <a:buFont typeface="Arial" panose="020B0604020202020204" pitchFamily="34" charset="0"/>
              <a:buChar char="•"/>
            </a:pPr>
            <a:r>
              <a:rPr lang="lv-LV" sz="2800" dirty="0" smtClean="0"/>
              <a:t>Izglītības satura atbilstība aktuālajām tendencēm</a:t>
            </a:r>
          </a:p>
          <a:p>
            <a:pPr indent="-166688" algn="just">
              <a:spcBef>
                <a:spcPts val="600"/>
              </a:spcBef>
              <a:spcAft>
                <a:spcPts val="600"/>
              </a:spcAft>
              <a:buFont typeface="Arial" panose="020B0604020202020204" pitchFamily="34" charset="0"/>
              <a:buChar char="•"/>
            </a:pPr>
            <a:r>
              <a:rPr lang="lv-LV" sz="2800" dirty="0" smtClean="0"/>
              <a:t>Pedagogu kvalifikācija </a:t>
            </a:r>
          </a:p>
          <a:p>
            <a:pPr indent="-166688" algn="just">
              <a:spcBef>
                <a:spcPts val="600"/>
              </a:spcBef>
              <a:spcAft>
                <a:spcPts val="600"/>
              </a:spcAft>
              <a:buFont typeface="Arial" panose="020B0604020202020204" pitchFamily="34" charset="0"/>
              <a:buChar char="•"/>
            </a:pPr>
            <a:r>
              <a:rPr lang="lv-LV" sz="2800" dirty="0" smtClean="0"/>
              <a:t>Materiāli-tehniskās bāzes atbilstība </a:t>
            </a:r>
          </a:p>
          <a:p>
            <a:pPr indent="-166688" algn="just">
              <a:spcBef>
                <a:spcPts val="600"/>
              </a:spcBef>
              <a:spcAft>
                <a:spcPts val="600"/>
              </a:spcAft>
              <a:buFont typeface="Arial" panose="020B0604020202020204" pitchFamily="34" charset="0"/>
              <a:buChar char="•"/>
            </a:pPr>
            <a:r>
              <a:rPr lang="lv-LV" sz="2800" dirty="0" smtClean="0"/>
              <a:t>Izglītības </a:t>
            </a:r>
            <a:r>
              <a:rPr lang="lv-LV" sz="2800" dirty="0"/>
              <a:t>iestāžu </a:t>
            </a:r>
            <a:r>
              <a:rPr lang="lv-LV" sz="2800" dirty="0" smtClean="0"/>
              <a:t>pieejamība </a:t>
            </a:r>
            <a:r>
              <a:rPr lang="lv-LV" sz="2800" dirty="0"/>
              <a:t>personām ar </a:t>
            </a:r>
            <a:r>
              <a:rPr lang="lv-LV" sz="2800" dirty="0" smtClean="0"/>
              <a:t>invaliditāti</a:t>
            </a:r>
          </a:p>
          <a:p>
            <a:pPr indent="-166688" algn="just">
              <a:spcBef>
                <a:spcPts val="600"/>
              </a:spcBef>
              <a:spcAft>
                <a:spcPts val="600"/>
              </a:spcAft>
              <a:buFont typeface="Arial" panose="020B0604020202020204" pitchFamily="34" charset="0"/>
              <a:buChar char="•"/>
            </a:pPr>
            <a:r>
              <a:rPr lang="lv-LV" sz="2800" dirty="0" smtClean="0"/>
              <a:t>Izglītības iestāžu gatavība sabiedrības un darbaspēka novecošanās tendencēm</a:t>
            </a:r>
          </a:p>
        </p:txBody>
      </p:sp>
    </p:spTree>
    <p:extLst>
      <p:ext uri="{BB962C8B-B14F-4D97-AF65-F5344CB8AC3E}">
        <p14:creationId xmlns:p14="http://schemas.microsoft.com/office/powerpoint/2010/main" val="2092005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xmlns="" id="{CCD9F161-2D9F-405D-8D2C-8BD843FD9181}"/>
              </a:ext>
            </a:extLst>
          </p:cNvPr>
          <p:cNvSpPr>
            <a:spLocks noChangeArrowheads="1"/>
          </p:cNvSpPr>
          <p:nvPr/>
        </p:nvSpPr>
        <p:spPr bwMode="auto">
          <a:xfrm>
            <a:off x="2129549" y="4678716"/>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2000" dirty="0">
                <a:solidFill>
                  <a:srgbClr val="000000"/>
                </a:solidFill>
                <a:latin typeface="Calibri" panose="020F0502020204030204" pitchFamily="34" charset="0"/>
              </a:rPr>
              <a:t>@</a:t>
            </a:r>
            <a:r>
              <a:rPr lang="en-GB" altLang="en-US" sz="2000" dirty="0" err="1">
                <a:solidFill>
                  <a:srgbClr val="000000"/>
                </a:solidFill>
                <a:latin typeface="Calibri" panose="020F0502020204030204" pitchFamily="34" charset="0"/>
              </a:rPr>
              <a:t>Lab_min</a:t>
            </a:r>
            <a:endParaRPr lang="en-GB" altLang="en-US" sz="2000" dirty="0">
              <a:latin typeface="Calibri" panose="020F0502020204030204" pitchFamily="34" charset="0"/>
            </a:endParaRPr>
          </a:p>
        </p:txBody>
      </p:sp>
      <p:pic>
        <p:nvPicPr>
          <p:cNvPr id="4" name="Picture 2">
            <a:extLst>
              <a:ext uri="{FF2B5EF4-FFF2-40B4-BE49-F238E27FC236}">
                <a16:creationId xmlns:a16="http://schemas.microsoft.com/office/drawing/2014/main" xmlns="" id="{70DDD5B2-7322-4F6F-9DE3-04421F9871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1012" y="4711780"/>
            <a:ext cx="4841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xmlns="" id="{CA4D8C6F-7D75-4400-8486-0D67D5255F8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5413" y="5239818"/>
            <a:ext cx="469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a:extLst>
              <a:ext uri="{FF2B5EF4-FFF2-40B4-BE49-F238E27FC236}">
                <a16:creationId xmlns:a16="http://schemas.microsoft.com/office/drawing/2014/main" xmlns="" id="{0AA1AE54-66C0-4338-A8CB-E8AF1B39D3D1}"/>
              </a:ext>
            </a:extLst>
          </p:cNvPr>
          <p:cNvSpPr>
            <a:spLocks noChangeArrowheads="1"/>
          </p:cNvSpPr>
          <p:nvPr/>
        </p:nvSpPr>
        <p:spPr bwMode="auto">
          <a:xfrm>
            <a:off x="2196224" y="5239818"/>
            <a:ext cx="5483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2000" dirty="0" err="1">
                <a:solidFill>
                  <a:srgbClr val="000000"/>
                </a:solidFill>
                <a:latin typeface="Calibri" panose="020F0502020204030204" pitchFamily="34" charset="0"/>
              </a:rPr>
              <a:t>Latvijas</a:t>
            </a:r>
            <a:r>
              <a:rPr lang="en-GB" altLang="en-US" sz="2000" dirty="0">
                <a:solidFill>
                  <a:srgbClr val="000000"/>
                </a:solidFill>
                <a:latin typeface="Calibri" panose="020F0502020204030204" pitchFamily="34" charset="0"/>
              </a:rPr>
              <a:t> </a:t>
            </a:r>
            <a:r>
              <a:rPr lang="en-GB" altLang="en-US" sz="2000" dirty="0" err="1">
                <a:solidFill>
                  <a:srgbClr val="000000"/>
                </a:solidFill>
                <a:latin typeface="Calibri" panose="020F0502020204030204" pitchFamily="34" charset="0"/>
              </a:rPr>
              <a:t>Republikas</a:t>
            </a:r>
            <a:r>
              <a:rPr lang="en-GB" altLang="en-US" sz="2000" dirty="0">
                <a:solidFill>
                  <a:srgbClr val="000000"/>
                </a:solidFill>
                <a:latin typeface="Calibri" panose="020F0502020204030204" pitchFamily="34" charset="0"/>
              </a:rPr>
              <a:t> </a:t>
            </a:r>
            <a:r>
              <a:rPr lang="en-GB" altLang="en-US" sz="2000" dirty="0" err="1">
                <a:solidFill>
                  <a:srgbClr val="000000"/>
                </a:solidFill>
                <a:latin typeface="Calibri" panose="020F0502020204030204" pitchFamily="34" charset="0"/>
              </a:rPr>
              <a:t>Labklājības</a:t>
            </a:r>
            <a:r>
              <a:rPr lang="en-GB" altLang="en-US" sz="2000" dirty="0">
                <a:solidFill>
                  <a:srgbClr val="000000"/>
                </a:solidFill>
                <a:latin typeface="Calibri" panose="020F0502020204030204" pitchFamily="34" charset="0"/>
              </a:rPr>
              <a:t> </a:t>
            </a:r>
            <a:r>
              <a:rPr lang="en-GB" altLang="en-US" sz="2000" dirty="0" err="1">
                <a:solidFill>
                  <a:srgbClr val="000000"/>
                </a:solidFill>
                <a:latin typeface="Calibri" panose="020F0502020204030204" pitchFamily="34" charset="0"/>
              </a:rPr>
              <a:t>ministrija</a:t>
            </a:r>
            <a:endParaRPr lang="en-GB" altLang="en-US" sz="2000" dirty="0">
              <a:latin typeface="Calibri" panose="020F0502020204030204" pitchFamily="34" charset="0"/>
            </a:endParaRPr>
          </a:p>
        </p:txBody>
      </p:sp>
      <p:sp>
        <p:nvSpPr>
          <p:cNvPr id="8" name="Rectangle 1">
            <a:extLst>
              <a:ext uri="{FF2B5EF4-FFF2-40B4-BE49-F238E27FC236}">
                <a16:creationId xmlns:a16="http://schemas.microsoft.com/office/drawing/2014/main" xmlns="" id="{40611DD8-8C48-421B-A90F-44510E39F512}"/>
              </a:ext>
            </a:extLst>
          </p:cNvPr>
          <p:cNvSpPr>
            <a:spLocks noChangeArrowheads="1"/>
          </p:cNvSpPr>
          <p:nvPr/>
        </p:nvSpPr>
        <p:spPr bwMode="auto">
          <a:xfrm>
            <a:off x="2196224" y="5798052"/>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2000" dirty="0" err="1">
                <a:solidFill>
                  <a:srgbClr val="000000"/>
                </a:solidFill>
                <a:latin typeface="Calibri" panose="020F0502020204030204" pitchFamily="34" charset="0"/>
              </a:rPr>
              <a:t>labklajibasministrija</a:t>
            </a:r>
            <a:endParaRPr lang="en-GB" altLang="en-US" sz="2000" dirty="0">
              <a:latin typeface="Calibri" panose="020F0502020204030204" pitchFamily="34" charset="0"/>
            </a:endParaRPr>
          </a:p>
        </p:txBody>
      </p:sp>
      <p:sp>
        <p:nvSpPr>
          <p:cNvPr id="9" name="Text Placeholder 1">
            <a:extLst>
              <a:ext uri="{FF2B5EF4-FFF2-40B4-BE49-F238E27FC236}">
                <a16:creationId xmlns:a16="http://schemas.microsoft.com/office/drawing/2014/main" xmlns="" id="{C8C61E22-632F-4619-9697-5BF46D3C4937}"/>
              </a:ext>
            </a:extLst>
          </p:cNvPr>
          <p:cNvSpPr>
            <a:spLocks noGrp="1"/>
          </p:cNvSpPr>
          <p:nvPr>
            <p:ph type="body" sz="quarter" idx="10"/>
          </p:nvPr>
        </p:nvSpPr>
        <p:spPr>
          <a:xfrm>
            <a:off x="442913" y="3135472"/>
            <a:ext cx="8289925" cy="646965"/>
          </a:xfrm>
        </p:spPr>
        <p:txBody>
          <a:bodyPr>
            <a:normAutofit/>
          </a:bodyPr>
          <a:lstStyle/>
          <a:p>
            <a:pPr defTabSz="912813">
              <a:defRPr/>
            </a:pPr>
            <a:r>
              <a:rPr lang="lv-LV" altLang="lv-LV" sz="3200" b="1" dirty="0" smtClean="0">
                <a:solidFill>
                  <a:schemeClr val="tx1">
                    <a:lumMod val="75000"/>
                    <a:lumOff val="25000"/>
                  </a:schemeClr>
                </a:solidFill>
                <a:ea typeface="MS PGothic" panose="020B0600070205080204" pitchFamily="34" charset="-128"/>
              </a:rPr>
              <a:t>Paldies, ka klausījāties!</a:t>
            </a:r>
            <a:endParaRPr lang="lv-LV" altLang="lv-LV" dirty="0">
              <a:cs typeface="Arial" panose="020B0604020202020204" pitchFamily="34" charset="0"/>
              <a:hlinkClick r:id="rId4"/>
            </a:endParaRPr>
          </a:p>
          <a:p>
            <a:pPr defTabSz="912813">
              <a:defRPr/>
            </a:pPr>
            <a:endParaRPr lang="lv-LV" altLang="lv-LV" dirty="0">
              <a:solidFill>
                <a:srgbClr val="005927"/>
              </a:solidFill>
              <a:cs typeface="Arial" panose="020B0604020202020204" pitchFamily="34" charset="0"/>
            </a:endParaRPr>
          </a:p>
          <a:p>
            <a:pPr defTabSz="912813">
              <a:defRPr/>
            </a:pPr>
            <a:endParaRPr lang="lv-LV" altLang="lv-LV" dirty="0">
              <a:cs typeface="Arial" panose="020B060402020202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2599" y="4195016"/>
            <a:ext cx="473074" cy="42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
            <a:extLst>
              <a:ext uri="{FF2B5EF4-FFF2-40B4-BE49-F238E27FC236}">
                <a16:creationId xmlns:a16="http://schemas.microsoft.com/office/drawing/2014/main" xmlns="" id="{CCD9F161-2D9F-405D-8D2C-8BD843FD9181}"/>
              </a:ext>
            </a:extLst>
          </p:cNvPr>
          <p:cNvSpPr>
            <a:spLocks noChangeArrowheads="1"/>
          </p:cNvSpPr>
          <p:nvPr/>
        </p:nvSpPr>
        <p:spPr bwMode="auto">
          <a:xfrm>
            <a:off x="2196224" y="4178241"/>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en-US" sz="2000" dirty="0" err="1" smtClean="0">
                <a:solidFill>
                  <a:srgbClr val="000000"/>
                </a:solidFill>
                <a:latin typeface="Calibri" panose="020F0502020204030204" pitchFamily="34" charset="0"/>
              </a:rPr>
              <a:t>www.lm.gov.lv</a:t>
            </a:r>
            <a:endParaRPr lang="en-GB" altLang="en-US" sz="2000" dirty="0">
              <a:latin typeface="Calibri" panose="020F0502020204030204" pitchFamily="34" charset="0"/>
            </a:endParaRPr>
          </a:p>
        </p:txBody>
      </p:sp>
      <p:pic>
        <p:nvPicPr>
          <p:cNvPr id="12"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15413" y="5835464"/>
            <a:ext cx="474661" cy="39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410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800940" y="457200"/>
            <a:ext cx="6784975" cy="1007706"/>
          </a:xfrm>
        </p:spPr>
        <p:txBody>
          <a:bodyPr>
            <a:normAutofit/>
          </a:bodyPr>
          <a:lstStyle/>
          <a:p>
            <a:pPr algn="ctr"/>
            <a:r>
              <a:rPr lang="lv-LV" altLang="lv-LV" sz="2800" dirty="0" smtClean="0">
                <a:latin typeface="Times New Roman" panose="02020603050405020304" pitchFamily="18" charset="0"/>
                <a:ea typeface="MS PGothic" panose="020B0600070205080204" pitchFamily="34" charset="-128"/>
                <a:cs typeface="Times New Roman" panose="02020603050405020304" pitchFamily="18" charset="0"/>
              </a:rPr>
              <a:t>Nodarbinātības valsts aģentūras loma darba tirgū un pieaugušo izglītībā</a:t>
            </a:r>
          </a:p>
        </p:txBody>
      </p:sp>
      <p:graphicFrame>
        <p:nvGraphicFramePr>
          <p:cNvPr id="2" name="Diagram 1"/>
          <p:cNvGraphicFramePr/>
          <p:nvPr>
            <p:extLst>
              <p:ext uri="{D42A27DB-BD31-4B8C-83A1-F6EECF244321}">
                <p14:modId xmlns:p14="http://schemas.microsoft.com/office/powerpoint/2010/main" val="1827646646"/>
              </p:ext>
            </p:extLst>
          </p:nvPr>
        </p:nvGraphicFramePr>
        <p:xfrm>
          <a:off x="448409" y="1556238"/>
          <a:ext cx="8137506" cy="5231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4395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extLst>
          </p:cNvPr>
          <p:cNvSpPr/>
          <p:nvPr/>
        </p:nvSpPr>
        <p:spPr>
          <a:xfrm>
            <a:off x="1" y="4182701"/>
            <a:ext cx="9144000" cy="2675299"/>
          </a:xfrm>
          <a:prstGeom prst="rect">
            <a:avLst/>
          </a:prstGeom>
          <a:solidFill>
            <a:schemeClr val="tx1">
              <a:lumMod val="85000"/>
              <a:lumOff val="15000"/>
              <a:alpha val="59000"/>
            </a:schemeClr>
          </a:solidFill>
          <a:ln>
            <a:noFill/>
          </a:ln>
          <a:effectLst>
            <a:softEdge rad="5588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prstClr val="white"/>
              </a:solidFill>
            </a:endParaRPr>
          </a:p>
        </p:txBody>
      </p:sp>
      <p:sp>
        <p:nvSpPr>
          <p:cNvPr id="4198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02137F3-79BD-46D2-B060-46FDA1737EF8}" type="slidenum">
              <a:rPr lang="lv-LV" altLang="lv-LV" smtClean="0"/>
              <a:pPr/>
              <a:t>3</a:t>
            </a:fld>
            <a:endParaRPr lang="lv-LV" altLang="lv-LV" smtClean="0"/>
          </a:p>
        </p:txBody>
      </p:sp>
      <p:grpSp>
        <p:nvGrpSpPr>
          <p:cNvPr id="41990" name="Group 10"/>
          <p:cNvGrpSpPr>
            <a:grpSpLocks/>
          </p:cNvGrpSpPr>
          <p:nvPr/>
        </p:nvGrpSpPr>
        <p:grpSpPr bwMode="auto">
          <a:xfrm>
            <a:off x="92075" y="4816475"/>
            <a:ext cx="9051925" cy="1060450"/>
            <a:chOff x="-437573" y="919009"/>
            <a:chExt cx="6832600" cy="1059585"/>
          </a:xfrm>
        </p:grpSpPr>
        <p:sp>
          <p:nvSpPr>
            <p:cNvPr id="41991" name="Title 1"/>
            <p:cNvSpPr txBox="1">
              <a:spLocks/>
            </p:cNvSpPr>
            <p:nvPr/>
          </p:nvSpPr>
          <p:spPr bwMode="auto">
            <a:xfrm>
              <a:off x="-437573" y="941956"/>
              <a:ext cx="6832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lv-LV" altLang="lv-LV" sz="4000" dirty="0" smtClean="0">
                  <a:solidFill>
                    <a:srgbClr val="FFFFFF"/>
                  </a:solidFill>
                  <a:latin typeface="Verdana" panose="020B0604030504040204" pitchFamily="34" charset="0"/>
                </a:rPr>
                <a:t>Sistēma un sadarbība</a:t>
              </a:r>
            </a:p>
          </p:txBody>
        </p:sp>
        <p:cxnSp>
          <p:nvCxnSpPr>
            <p:cNvPr id="13" name="Straight Connector 12">
              <a:extLst>
                <a:ext uri="{FF2B5EF4-FFF2-40B4-BE49-F238E27FC236}"/>
              </a:extLst>
            </p:cNvPr>
            <p:cNvCxnSpPr/>
            <p:nvPr/>
          </p:nvCxnSpPr>
          <p:spPr>
            <a:xfrm>
              <a:off x="1043503" y="1773974"/>
              <a:ext cx="38512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extLst>
            </p:cNvPr>
            <p:cNvCxnSpPr/>
            <p:nvPr/>
          </p:nvCxnSpPr>
          <p:spPr>
            <a:xfrm>
              <a:off x="1053089" y="919009"/>
              <a:ext cx="38512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577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015327981"/>
              </p:ext>
            </p:extLst>
          </p:nvPr>
        </p:nvGraphicFramePr>
        <p:xfrm>
          <a:off x="188843" y="149291"/>
          <a:ext cx="8805867" cy="49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Left Brace 3"/>
          <p:cNvSpPr/>
          <p:nvPr/>
        </p:nvSpPr>
        <p:spPr>
          <a:xfrm rot="16200000">
            <a:off x="2883652" y="2158735"/>
            <a:ext cx="523371" cy="5607697"/>
          </a:xfrm>
          <a:prstGeom prst="leftBrac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B050"/>
              </a:solidFill>
            </a:endParaRPr>
          </a:p>
        </p:txBody>
      </p:sp>
      <p:sp>
        <p:nvSpPr>
          <p:cNvPr id="5" name="Rounded Rectangle 4"/>
          <p:cNvSpPr/>
          <p:nvPr/>
        </p:nvSpPr>
        <p:spPr>
          <a:xfrm>
            <a:off x="492605" y="5237572"/>
            <a:ext cx="5456581" cy="14898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smtClean="0">
                <a:solidFill>
                  <a:schemeClr val="tx1"/>
                </a:solidFill>
              </a:rPr>
              <a:t>Nosaka LM Apmācību komisija (sastāvā sociālie partneri u.c. institūcijas un organizācijas), ņemot vērā darba tirgus aktuālo situāciju, bezdarba statistiku, vakanču statistiku, darba devēju pieprasījumu, darba tirgus prognozes.</a:t>
            </a:r>
          </a:p>
          <a:p>
            <a:endParaRPr lang="lv-LV" sz="1350" dirty="0" smtClean="0">
              <a:solidFill>
                <a:schemeClr val="tx1"/>
              </a:solidFill>
            </a:endParaRPr>
          </a:p>
        </p:txBody>
      </p:sp>
    </p:spTree>
    <p:extLst>
      <p:ext uri="{BB962C8B-B14F-4D97-AF65-F5344CB8AC3E}">
        <p14:creationId xmlns:p14="http://schemas.microsoft.com/office/powerpoint/2010/main" val="3540758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ChangeArrowheads="1"/>
          </p:cNvSpPr>
          <p:nvPr/>
        </p:nvSpPr>
        <p:spPr bwMode="auto">
          <a:xfrm>
            <a:off x="1628775" y="280525"/>
            <a:ext cx="72691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lgn="ctr"/>
            <a:r>
              <a:rPr lang="lv-LV" altLang="lv-LV" sz="2800" b="1" dirty="0" smtClean="0">
                <a:latin typeface="+mj-lt"/>
              </a:rPr>
              <a:t>Darba tirgus īstermiņa prognoze</a:t>
            </a:r>
          </a:p>
          <a:p>
            <a:pPr algn="ctr"/>
            <a:r>
              <a:rPr lang="lv-LV" sz="2800" dirty="0" smtClean="0"/>
              <a:t>(darba </a:t>
            </a:r>
            <a:r>
              <a:rPr lang="lv-LV" sz="2800" dirty="0"/>
              <a:t>devēju </a:t>
            </a:r>
            <a:r>
              <a:rPr lang="lv-LV" sz="2800" dirty="0" smtClean="0"/>
              <a:t>aptauja) </a:t>
            </a:r>
            <a:r>
              <a:rPr lang="lv-LV" altLang="lv-LV" sz="2800" b="1" dirty="0" smtClean="0">
                <a:latin typeface="+mj-lt"/>
              </a:rPr>
              <a:t> </a:t>
            </a:r>
            <a:endParaRPr lang="lv-LV" altLang="lv-LV" sz="2800" dirty="0">
              <a:latin typeface="+mj-lt"/>
            </a:endParaRPr>
          </a:p>
        </p:txBody>
      </p:sp>
      <p:pic>
        <p:nvPicPr>
          <p:cNvPr id="624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11715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802433" y="1515157"/>
            <a:ext cx="7604450" cy="5206318"/>
          </a:xfrm>
          <a:prstGeom prst="rect">
            <a:avLst/>
          </a:prstGeom>
        </p:spPr>
      </p:pic>
    </p:spTree>
    <p:extLst>
      <p:ext uri="{BB962C8B-B14F-4D97-AF65-F5344CB8AC3E}">
        <p14:creationId xmlns:p14="http://schemas.microsoft.com/office/powerpoint/2010/main" val="634089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8131" name="Group 6"/>
          <p:cNvGrpSpPr>
            <a:grpSpLocks/>
          </p:cNvGrpSpPr>
          <p:nvPr/>
        </p:nvGrpSpPr>
        <p:grpSpPr bwMode="auto">
          <a:xfrm>
            <a:off x="85725" y="538163"/>
            <a:ext cx="6832600" cy="1036637"/>
            <a:chOff x="-437573" y="919009"/>
            <a:chExt cx="6832600" cy="1036638"/>
          </a:xfrm>
        </p:grpSpPr>
        <p:sp>
          <p:nvSpPr>
            <p:cNvPr id="48132" name="Title 1"/>
            <p:cNvSpPr txBox="1">
              <a:spLocks/>
            </p:cNvSpPr>
            <p:nvPr/>
          </p:nvSpPr>
          <p:spPr bwMode="auto">
            <a:xfrm>
              <a:off x="-437573" y="919009"/>
              <a:ext cx="6832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lv-LV" altLang="lv-LV" sz="4000" dirty="0" smtClean="0">
                  <a:solidFill>
                    <a:srgbClr val="FFFFFF"/>
                  </a:solidFill>
                  <a:latin typeface="Verdana" panose="020B0604030504040204" pitchFamily="34" charset="0"/>
                </a:rPr>
                <a:t>Kur meklēt informāciju</a:t>
              </a:r>
            </a:p>
          </p:txBody>
        </p:sp>
        <p:cxnSp>
          <p:nvCxnSpPr>
            <p:cNvPr id="5" name="Straight Connector 4">
              <a:extLst>
                <a:ext uri="{FF2B5EF4-FFF2-40B4-BE49-F238E27FC236}"/>
              </a:extLst>
            </p:cNvPr>
            <p:cNvCxnSpPr/>
            <p:nvPr/>
          </p:nvCxnSpPr>
          <p:spPr>
            <a:xfrm>
              <a:off x="1573790" y="1773085"/>
              <a:ext cx="29321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extLst>
            </p:cNvPr>
            <p:cNvCxnSpPr/>
            <p:nvPr/>
          </p:nvCxnSpPr>
          <p:spPr>
            <a:xfrm>
              <a:off x="1573790" y="919009"/>
              <a:ext cx="29321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0437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55880" y="437126"/>
            <a:ext cx="8402638" cy="576263"/>
          </a:xfrm>
        </p:spPr>
        <p:txBody>
          <a:bodyPr>
            <a:noAutofit/>
          </a:bodyPr>
          <a:lstStyle/>
          <a:p>
            <a:pPr algn="ctr" eaLnBrk="1" hangingPunct="1">
              <a:defRPr/>
            </a:pPr>
            <a:r>
              <a:rPr lang="lv-LV" sz="3400" dirty="0">
                <a:latin typeface="Times New Roman" pitchFamily="18" charset="0"/>
                <a:ea typeface="MS PGothic" pitchFamily="34" charset="-128"/>
                <a:cs typeface="+mj-cs"/>
              </a:rPr>
              <a:t>Informācija par izsludinājumiem </a:t>
            </a:r>
            <a:br>
              <a:rPr lang="lv-LV" sz="3400" dirty="0">
                <a:latin typeface="Times New Roman" pitchFamily="18" charset="0"/>
                <a:ea typeface="MS PGothic" pitchFamily="34" charset="-128"/>
                <a:cs typeface="+mj-cs"/>
              </a:rPr>
            </a:br>
            <a:endParaRPr lang="lv-LV" altLang="en-US" sz="3400" dirty="0">
              <a:latin typeface="Times New Roman" pitchFamily="18" charset="0"/>
              <a:ea typeface="MS PGothic" pitchFamily="34" charset="-128"/>
              <a:cs typeface="+mj-cs"/>
            </a:endParaRPr>
          </a:p>
        </p:txBody>
      </p:sp>
      <p:sp>
        <p:nvSpPr>
          <p:cNvPr id="20484" name="Rectangle 2"/>
          <p:cNvSpPr>
            <a:spLocks noChangeArrowheads="1"/>
          </p:cNvSpPr>
          <p:nvPr/>
        </p:nvSpPr>
        <p:spPr bwMode="auto">
          <a:xfrm rot="10800000" flipH="1" flipV="1">
            <a:off x="6511925" y="6370638"/>
            <a:ext cx="2327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800"/>
              <a:t>ESF projekts „Atbalsts bezdarbnieku izglītībai” Nr.7.1.1.0/15/I/001 </a:t>
            </a:r>
          </a:p>
        </p:txBody>
      </p:sp>
      <p:sp>
        <p:nvSpPr>
          <p:cNvPr id="20486" name="Content Placeholder 1"/>
          <p:cNvSpPr>
            <a:spLocks noGrp="1"/>
          </p:cNvSpPr>
          <p:nvPr>
            <p:ph sz="half" idx="1"/>
          </p:nvPr>
        </p:nvSpPr>
        <p:spPr>
          <a:xfrm>
            <a:off x="2743200" y="2946400"/>
            <a:ext cx="2743200" cy="3179763"/>
          </a:xfrm>
        </p:spPr>
        <p:txBody>
          <a:bodyPr/>
          <a:lstStyle/>
          <a:p>
            <a:endParaRPr lang="lv-LV" altLang="en-US" smtClean="0">
              <a:ea typeface="MS PGothic" panose="020B0600070205080204" pitchFamily="34" charset="-128"/>
            </a:endParaRPr>
          </a:p>
        </p:txBody>
      </p:sp>
      <p:pic>
        <p:nvPicPr>
          <p:cNvPr id="2048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0" y="1651819"/>
            <a:ext cx="7532688" cy="467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060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98323" y="0"/>
            <a:ext cx="8980363" cy="6725264"/>
          </a:xfrm>
          <a:prstGeom prst="rect">
            <a:avLst/>
          </a:prstGeom>
        </p:spPr>
      </p:pic>
    </p:spTree>
    <p:extLst>
      <p:ext uri="{BB962C8B-B14F-4D97-AF65-F5344CB8AC3E}">
        <p14:creationId xmlns:p14="http://schemas.microsoft.com/office/powerpoint/2010/main" val="543583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2226" name="Group 2"/>
          <p:cNvGrpSpPr>
            <a:grpSpLocks/>
          </p:cNvGrpSpPr>
          <p:nvPr/>
        </p:nvGrpSpPr>
        <p:grpSpPr bwMode="auto">
          <a:xfrm>
            <a:off x="3422650" y="3932238"/>
            <a:ext cx="6832600" cy="1058862"/>
            <a:chOff x="-437573" y="919009"/>
            <a:chExt cx="6832600" cy="1059585"/>
          </a:xfrm>
        </p:grpSpPr>
        <p:sp>
          <p:nvSpPr>
            <p:cNvPr id="52227" name="Title 1"/>
            <p:cNvSpPr txBox="1">
              <a:spLocks/>
            </p:cNvSpPr>
            <p:nvPr/>
          </p:nvSpPr>
          <p:spPr bwMode="auto">
            <a:xfrm>
              <a:off x="-437573" y="941956"/>
              <a:ext cx="6832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lv-LV" altLang="lv-LV" sz="4000" smtClean="0">
                  <a:solidFill>
                    <a:srgbClr val="FFFFFF"/>
                  </a:solidFill>
                  <a:latin typeface="Verdana" panose="020B0604030504040204" pitchFamily="34" charset="0"/>
                </a:rPr>
                <a:t>Par projektu</a:t>
              </a:r>
            </a:p>
          </p:txBody>
        </p:sp>
        <p:cxnSp>
          <p:nvCxnSpPr>
            <p:cNvPr id="5" name="Straight Connector 4">
              <a:extLst>
                <a:ext uri="{FF2B5EF4-FFF2-40B4-BE49-F238E27FC236}"/>
              </a:extLst>
            </p:cNvPr>
            <p:cNvCxnSpPr/>
            <p:nvPr/>
          </p:nvCxnSpPr>
          <p:spPr>
            <a:xfrm>
              <a:off x="1043565" y="1773667"/>
              <a:ext cx="3851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extLst>
            </p:cNvPr>
            <p:cNvCxnSpPr/>
            <p:nvPr/>
          </p:nvCxnSpPr>
          <p:spPr>
            <a:xfrm>
              <a:off x="1053090" y="919009"/>
              <a:ext cx="3851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9462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0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89_Prezentacija_templateLV</Template>
  <TotalTime>6877</TotalTime>
  <Words>986</Words>
  <Application>Microsoft Office PowerPoint</Application>
  <PresentationFormat>On-screen Show (4:3)</PresentationFormat>
  <Paragraphs>165</Paragraphs>
  <Slides>18</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MS PGothic</vt:lpstr>
      <vt:lpstr>Arial</vt:lpstr>
      <vt:lpstr>Calibri</vt:lpstr>
      <vt:lpstr>Courier New</vt:lpstr>
      <vt:lpstr>Times New Roman</vt:lpstr>
      <vt:lpstr>Verdana</vt:lpstr>
      <vt:lpstr>89_Prezentacija_templateLV</vt:lpstr>
      <vt:lpstr>90_Prezentacija_templateLV</vt:lpstr>
      <vt:lpstr>Labklājības ministrijas īstenotie ESF projekti pieaugušo izglītībā</vt:lpstr>
      <vt:lpstr>Nodarbinātības valsts aģentūras loma darba tirgū un pieaugušo izglītībā</vt:lpstr>
      <vt:lpstr>PowerPoint Presentation</vt:lpstr>
      <vt:lpstr>PowerPoint Presentation</vt:lpstr>
      <vt:lpstr>PowerPoint Presentation</vt:lpstr>
      <vt:lpstr>PowerPoint Presentation</vt:lpstr>
      <vt:lpstr>Informācija par izsludinājumiem  </vt:lpstr>
      <vt:lpstr>PowerPoint Presentation</vt:lpstr>
      <vt:lpstr>PowerPoint Presentation</vt:lpstr>
      <vt:lpstr>ESF projekts “Atbalsts bezdarbnieku izglītībai”  </vt:lpstr>
      <vt:lpstr>PowerPoint Presentation</vt:lpstr>
      <vt:lpstr>Valsts un pašvaldību skolu iesaiste 2017.gadā</vt:lpstr>
      <vt:lpstr>Valsts un pašvaldību skolu iesaiste 2017.gadā</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Kristaps Ziedins</dc:creator>
  <cp:lastModifiedBy>Windows User</cp:lastModifiedBy>
  <cp:revision>347</cp:revision>
  <cp:lastPrinted>2018-05-08T11:15:00Z</cp:lastPrinted>
  <dcterms:created xsi:type="dcterms:W3CDTF">2014-11-20T14:46:47Z</dcterms:created>
  <dcterms:modified xsi:type="dcterms:W3CDTF">2018-08-21T16:31:47Z</dcterms:modified>
</cp:coreProperties>
</file>