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9" r:id="rId2"/>
  </p:sldMasterIdLst>
  <p:notesMasterIdLst>
    <p:notesMasterId r:id="rId9"/>
  </p:notesMasterIdLst>
  <p:handoutMasterIdLst>
    <p:handoutMasterId r:id="rId10"/>
  </p:handoutMasterIdLst>
  <p:sldIdLst>
    <p:sldId id="270" r:id="rId3"/>
    <p:sldId id="331" r:id="rId4"/>
    <p:sldId id="304" r:id="rId5"/>
    <p:sldId id="339" r:id="rId6"/>
    <p:sldId id="340" r:id="rId7"/>
    <p:sldId id="30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C8EE"/>
    <a:srgbClr val="C7A1E3"/>
    <a:srgbClr val="CFD5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74" autoAdjust="0"/>
  </p:normalViewPr>
  <p:slideViewPr>
    <p:cSldViewPr snapToGrid="0">
      <p:cViewPr varScale="1">
        <p:scale>
          <a:sx n="88" d="100"/>
          <a:sy n="88" d="100"/>
        </p:scale>
        <p:origin x="10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88808-BEE4-4B93-932D-783DD781090C}" type="doc">
      <dgm:prSet loTypeId="urn:microsoft.com/office/officeart/2005/8/layout/gear1" loCatId="process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08AF298-5145-4998-A4E5-80B97066F3B4}">
      <dgm:prSet phldrT="[Text]" custT="1"/>
      <dgm:spPr>
        <a:solidFill>
          <a:srgbClr val="DEC8EE"/>
        </a:solidFill>
      </dgm:spPr>
      <dgm:t>
        <a:bodyPr/>
        <a:lstStyle/>
        <a:p>
          <a:r>
            <a:rPr lang="lv-LV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PS/PKP</a:t>
          </a:r>
        </a:p>
      </dgm:t>
    </dgm:pt>
    <dgm:pt modelId="{E527EA6E-D82D-474D-87A3-B6C9F67F3B6D}" type="parTrans" cxnId="{4BE93041-8FEE-4B84-A412-8EEA76584EC5}">
      <dgm:prSet/>
      <dgm:spPr/>
      <dgm:t>
        <a:bodyPr/>
        <a:lstStyle/>
        <a:p>
          <a:endParaRPr lang="lv-LV"/>
        </a:p>
      </dgm:t>
    </dgm:pt>
    <dgm:pt modelId="{13D2F795-C055-421C-A311-7D3DC359ED13}" type="sibTrans" cxnId="{4BE93041-8FEE-4B84-A412-8EEA76584EC5}">
      <dgm:prSet/>
      <dgm:spPr/>
      <dgm:t>
        <a:bodyPr/>
        <a:lstStyle/>
        <a:p>
          <a:endParaRPr lang="lv-LV"/>
        </a:p>
      </dgm:t>
    </dgm:pt>
    <dgm:pt modelId="{3872A11F-60F4-4F0D-9CAC-E7A12B790A9C}">
      <dgm:prSet phldrT="[Text]" custT="1"/>
      <dgm:spPr>
        <a:solidFill>
          <a:srgbClr val="DEC8EE"/>
        </a:solidFill>
        <a:ln>
          <a:solidFill>
            <a:schemeClr val="accent1">
              <a:lumMod val="40000"/>
              <a:lumOff val="60000"/>
            </a:schemeClr>
          </a:solidFill>
        </a:ln>
      </dgm:spPr>
      <dgm:t>
        <a:bodyPr/>
        <a:lstStyle/>
        <a:p>
          <a:r>
            <a:rPr lang="lv-LV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Modulārās profesionālās IP</a:t>
          </a:r>
        </a:p>
      </dgm:t>
    </dgm:pt>
    <dgm:pt modelId="{C364BD7C-9DC3-4905-B00D-C53982159ED3}" type="parTrans" cxnId="{D1054ED5-20CB-4744-91AA-80584ABE3A91}">
      <dgm:prSet/>
      <dgm:spPr/>
      <dgm:t>
        <a:bodyPr/>
        <a:lstStyle/>
        <a:p>
          <a:endParaRPr lang="lv-LV"/>
        </a:p>
      </dgm:t>
    </dgm:pt>
    <dgm:pt modelId="{07535473-D852-4F64-8FC2-54F2C45CE69D}" type="sibTrans" cxnId="{D1054ED5-20CB-4744-91AA-80584ABE3A91}">
      <dgm:prSet/>
      <dgm:spPr/>
      <dgm:t>
        <a:bodyPr/>
        <a:lstStyle/>
        <a:p>
          <a:endParaRPr lang="lv-LV"/>
        </a:p>
      </dgm:t>
    </dgm:pt>
    <dgm:pt modelId="{965486BA-57F2-415A-8AC7-0240451332CE}">
      <dgm:prSet phldrT="[Text]" custT="1"/>
      <dgm:spPr>
        <a:solidFill>
          <a:srgbClr val="C7A1E3"/>
        </a:solidFill>
      </dgm:spPr>
      <dgm:t>
        <a:bodyPr/>
        <a:lstStyle/>
        <a:p>
          <a:r>
            <a: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Nozaru</a:t>
          </a:r>
          <a:r>
            <a:rPr lang="lv-LV" sz="1400" baseline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kvalifikāciju struktūra</a:t>
          </a:r>
          <a:endParaRPr lang="lv-LV" sz="14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953F5ED-604E-40C1-98E8-BADCDF196363}" type="sibTrans" cxnId="{06EC3F2E-D288-4CF6-9C77-D8B91B6E8E50}">
      <dgm:prSet/>
      <dgm:spPr/>
      <dgm:t>
        <a:bodyPr/>
        <a:lstStyle/>
        <a:p>
          <a:endParaRPr lang="lv-LV"/>
        </a:p>
      </dgm:t>
    </dgm:pt>
    <dgm:pt modelId="{D12CE886-E7CE-45D3-8C0D-1F793D3180C1}" type="parTrans" cxnId="{06EC3F2E-D288-4CF6-9C77-D8B91B6E8E50}">
      <dgm:prSet/>
      <dgm:spPr/>
      <dgm:t>
        <a:bodyPr/>
        <a:lstStyle/>
        <a:p>
          <a:endParaRPr lang="lv-LV"/>
        </a:p>
      </dgm:t>
    </dgm:pt>
    <dgm:pt modelId="{4568ECD7-EB64-46E1-84EC-D3186D83E045}">
      <dgm:prSet phldrT="[Text]"/>
      <dgm:spPr>
        <a:prstGeom prst="ellipse">
          <a:avLst/>
        </a:prstGeom>
        <a:solidFill>
          <a:schemeClr val="accent6">
            <a:lumMod val="75000"/>
          </a:schemeClr>
        </a:solidFill>
      </dgm:spPr>
      <dgm:t>
        <a:bodyPr/>
        <a:lstStyle/>
        <a:p>
          <a:endParaRPr lang="en-GB"/>
        </a:p>
      </dgm:t>
    </dgm:pt>
    <dgm:pt modelId="{94678BED-26B3-4412-A4D3-4C60852CD12E}" type="parTrans" cxnId="{06F285B3-D129-4718-95A8-6D1F8E019EBB}">
      <dgm:prSet/>
      <dgm:spPr/>
      <dgm:t>
        <a:bodyPr/>
        <a:lstStyle/>
        <a:p>
          <a:endParaRPr lang="en-GB"/>
        </a:p>
      </dgm:t>
    </dgm:pt>
    <dgm:pt modelId="{4076E1DA-BAE1-440A-ACFE-DC25788C014B}" type="sibTrans" cxnId="{06F285B3-D129-4718-95A8-6D1F8E019EBB}">
      <dgm:prSet/>
      <dgm:spPr/>
      <dgm:t>
        <a:bodyPr/>
        <a:lstStyle/>
        <a:p>
          <a:endParaRPr lang="en-GB"/>
        </a:p>
      </dgm:t>
    </dgm:pt>
    <dgm:pt modelId="{9DF7EF4B-46FF-4251-8F5A-F233B84FDE6E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lv-LV" sz="9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5B7ACA-B2B1-4E66-90C8-CB7F8BB1F3FF}" type="parTrans" cxnId="{A2D16144-D4F6-4CDD-9007-40C677475CE9}">
      <dgm:prSet/>
      <dgm:spPr/>
      <dgm:t>
        <a:bodyPr/>
        <a:lstStyle/>
        <a:p>
          <a:endParaRPr lang="en-GB"/>
        </a:p>
      </dgm:t>
    </dgm:pt>
    <dgm:pt modelId="{00B19CB8-AB51-4E3B-A00B-590BE47BD753}" type="sibTrans" cxnId="{A2D16144-D4F6-4CDD-9007-40C677475CE9}">
      <dgm:prSet/>
      <dgm:spPr/>
      <dgm:t>
        <a:bodyPr/>
        <a:lstStyle/>
        <a:p>
          <a:endParaRPr lang="en-GB"/>
        </a:p>
      </dgm:t>
    </dgm:pt>
    <dgm:pt modelId="{8AA69F67-3852-48D7-8CFC-5CB173E5E38E}" type="pres">
      <dgm:prSet presAssocID="{DA288808-BEE4-4B93-932D-783DD781090C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9400C8A3-8242-4481-87FF-2ED63FDA6DDF}" type="pres">
      <dgm:prSet presAssocID="{965486BA-57F2-415A-8AC7-0240451332CE}" presName="gear1" presStyleLbl="node1" presStyleIdx="0" presStyleCnt="3" custScaleX="118407" custLinFactX="-22648" custLinFactNeighborX="-100000" custLinFactNeighborY="-99825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lv-LV"/>
        </a:p>
      </dgm:t>
    </dgm:pt>
    <dgm:pt modelId="{46A56FFF-A538-4E68-8B46-A758F8349C8F}" type="pres">
      <dgm:prSet presAssocID="{965486BA-57F2-415A-8AC7-0240451332CE}" presName="gear1srcNode" presStyleLbl="node1" presStyleIdx="0" presStyleCnt="3"/>
      <dgm:spPr/>
      <dgm:t>
        <a:bodyPr/>
        <a:lstStyle/>
        <a:p>
          <a:endParaRPr lang="lv-LV"/>
        </a:p>
      </dgm:t>
    </dgm:pt>
    <dgm:pt modelId="{8790556A-CBD0-4B29-AA49-66ACAE09BF6E}" type="pres">
      <dgm:prSet presAssocID="{965486BA-57F2-415A-8AC7-0240451332CE}" presName="gear1dstNode" presStyleLbl="node1" presStyleIdx="0" presStyleCnt="3"/>
      <dgm:spPr/>
      <dgm:t>
        <a:bodyPr/>
        <a:lstStyle/>
        <a:p>
          <a:endParaRPr lang="lv-LV"/>
        </a:p>
      </dgm:t>
    </dgm:pt>
    <dgm:pt modelId="{9ED5DF79-3011-47A2-A962-3015BF475E28}" type="pres">
      <dgm:prSet presAssocID="{F08AF298-5145-4998-A4E5-80B97066F3B4}" presName="gear2" presStyleLbl="node1" presStyleIdx="1" presStyleCnt="3" custScaleX="158222" custLinFactNeighborX="-69298" custLinFactNeighborY="14383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lv-LV"/>
        </a:p>
      </dgm:t>
    </dgm:pt>
    <dgm:pt modelId="{6C8960F3-AABB-4A4F-A717-88D10D5F3A9E}" type="pres">
      <dgm:prSet presAssocID="{F08AF298-5145-4998-A4E5-80B97066F3B4}" presName="gear2srcNode" presStyleLbl="node1" presStyleIdx="1" presStyleCnt="3"/>
      <dgm:spPr/>
      <dgm:t>
        <a:bodyPr/>
        <a:lstStyle/>
        <a:p>
          <a:endParaRPr lang="lv-LV"/>
        </a:p>
      </dgm:t>
    </dgm:pt>
    <dgm:pt modelId="{72B8A4C6-19FD-437A-8170-20224A15FC00}" type="pres">
      <dgm:prSet presAssocID="{F08AF298-5145-4998-A4E5-80B97066F3B4}" presName="gear2dstNode" presStyleLbl="node1" presStyleIdx="1" presStyleCnt="3"/>
      <dgm:spPr/>
      <dgm:t>
        <a:bodyPr/>
        <a:lstStyle/>
        <a:p>
          <a:endParaRPr lang="lv-LV"/>
        </a:p>
      </dgm:t>
    </dgm:pt>
    <dgm:pt modelId="{9C4ACB91-93EA-4387-A2AD-346451E061AA}" type="pres">
      <dgm:prSet presAssocID="{3872A11F-60F4-4F0D-9CAC-E7A12B790A9C}" presName="gear3" presStyleLbl="node1" presStyleIdx="2" presStyleCnt="3" custScaleX="255407" custScaleY="182271" custLinFactNeighborX="93779" custLinFactNeighborY="-10026"/>
      <dgm:spPr>
        <a:prstGeom prst="ellipse">
          <a:avLst/>
        </a:prstGeom>
      </dgm:spPr>
      <dgm:t>
        <a:bodyPr/>
        <a:lstStyle/>
        <a:p>
          <a:endParaRPr lang="lv-LV"/>
        </a:p>
      </dgm:t>
    </dgm:pt>
    <dgm:pt modelId="{AE1029B7-8BBE-430E-BF65-4ABBECE109F1}" type="pres">
      <dgm:prSet presAssocID="{3872A11F-60F4-4F0D-9CAC-E7A12B790A9C}" presName="gear3tx" presStyleLbl="node1" presStyleIdx="2" presStyleCnt="3">
        <dgm:presLayoutVars>
          <dgm:chMax val="1"/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lv-LV"/>
        </a:p>
      </dgm:t>
    </dgm:pt>
    <dgm:pt modelId="{EFFCA504-6E6F-4B73-B26A-A22E962F4D9D}" type="pres">
      <dgm:prSet presAssocID="{3872A11F-60F4-4F0D-9CAC-E7A12B790A9C}" presName="gear3srcNode" presStyleLbl="node1" presStyleIdx="2" presStyleCnt="3"/>
      <dgm:spPr/>
      <dgm:t>
        <a:bodyPr/>
        <a:lstStyle/>
        <a:p>
          <a:endParaRPr lang="lv-LV"/>
        </a:p>
      </dgm:t>
    </dgm:pt>
    <dgm:pt modelId="{38E58F57-EC9C-45FB-A279-3DBDCCFF5AB0}" type="pres">
      <dgm:prSet presAssocID="{3872A11F-60F4-4F0D-9CAC-E7A12B790A9C}" presName="gear3dstNode" presStyleLbl="node1" presStyleIdx="2" presStyleCnt="3"/>
      <dgm:spPr/>
      <dgm:t>
        <a:bodyPr/>
        <a:lstStyle/>
        <a:p>
          <a:endParaRPr lang="lv-LV"/>
        </a:p>
      </dgm:t>
    </dgm:pt>
    <dgm:pt modelId="{3AF8BD3A-C79D-489D-B40B-962EFBEE4CDE}" type="pres">
      <dgm:prSet presAssocID="{0953F5ED-604E-40C1-98E8-BADCDF196363}" presName="connector1" presStyleLbl="sibTrans2D1" presStyleIdx="0" presStyleCnt="3" custAng="4116689" custScaleX="101377" custScaleY="119515" custLinFactNeighborX="33523" custLinFactNeighborY="-44516"/>
      <dgm:spPr/>
      <dgm:t>
        <a:bodyPr/>
        <a:lstStyle/>
        <a:p>
          <a:endParaRPr lang="lv-LV"/>
        </a:p>
      </dgm:t>
    </dgm:pt>
    <dgm:pt modelId="{74EB4F0B-C9AD-48F4-9221-DD8AA92AFE4B}" type="pres">
      <dgm:prSet presAssocID="{13D2F795-C055-421C-A311-7D3DC359ED13}" presName="connector2" presStyleLbl="sibTrans2D1" presStyleIdx="1" presStyleCnt="3" custAng="16774964" custLinFactNeighborX="-41747" custLinFactNeighborY="23848"/>
      <dgm:spPr/>
      <dgm:t>
        <a:bodyPr/>
        <a:lstStyle/>
        <a:p>
          <a:endParaRPr lang="lv-LV"/>
        </a:p>
      </dgm:t>
    </dgm:pt>
    <dgm:pt modelId="{6D69A182-7310-4AFF-A6A9-A48CAE4C3E3A}" type="pres">
      <dgm:prSet presAssocID="{07535473-D852-4F64-8FC2-54F2C45CE69D}" presName="connector3" presStyleLbl="sibTrans2D1" presStyleIdx="2" presStyleCnt="3" custAng="6689711" custLinFactNeighborX="-33658" custLinFactNeighborY="-5521"/>
      <dgm:spPr/>
      <dgm:t>
        <a:bodyPr/>
        <a:lstStyle/>
        <a:p>
          <a:endParaRPr lang="lv-LV"/>
        </a:p>
      </dgm:t>
    </dgm:pt>
  </dgm:ptLst>
  <dgm:cxnLst>
    <dgm:cxn modelId="{4BE93041-8FEE-4B84-A412-8EEA76584EC5}" srcId="{DA288808-BEE4-4B93-932D-783DD781090C}" destId="{F08AF298-5145-4998-A4E5-80B97066F3B4}" srcOrd="1" destOrd="0" parTransId="{E527EA6E-D82D-474D-87A3-B6C9F67F3B6D}" sibTransId="{13D2F795-C055-421C-A311-7D3DC359ED13}"/>
    <dgm:cxn modelId="{204748F5-04A2-4C68-B56A-E9FE75C85AA4}" type="presOf" srcId="{3872A11F-60F4-4F0D-9CAC-E7A12B790A9C}" destId="{AE1029B7-8BBE-430E-BF65-4ABBECE109F1}" srcOrd="1" destOrd="0" presId="urn:microsoft.com/office/officeart/2005/8/layout/gear1"/>
    <dgm:cxn modelId="{39FAFB5E-C86F-42A9-82BA-8497D430E6D4}" type="presOf" srcId="{3872A11F-60F4-4F0D-9CAC-E7A12B790A9C}" destId="{EFFCA504-6E6F-4B73-B26A-A22E962F4D9D}" srcOrd="2" destOrd="0" presId="urn:microsoft.com/office/officeart/2005/8/layout/gear1"/>
    <dgm:cxn modelId="{67335444-0F04-46A8-A33E-84845F199FE9}" type="presOf" srcId="{965486BA-57F2-415A-8AC7-0240451332CE}" destId="{8790556A-CBD0-4B29-AA49-66ACAE09BF6E}" srcOrd="2" destOrd="0" presId="urn:microsoft.com/office/officeart/2005/8/layout/gear1"/>
    <dgm:cxn modelId="{06F285B3-D129-4718-95A8-6D1F8E019EBB}" srcId="{DA288808-BEE4-4B93-932D-783DD781090C}" destId="{4568ECD7-EB64-46E1-84EC-D3186D83E045}" srcOrd="4" destOrd="0" parTransId="{94678BED-26B3-4412-A4D3-4C60852CD12E}" sibTransId="{4076E1DA-BAE1-440A-ACFE-DC25788C014B}"/>
    <dgm:cxn modelId="{A2D16144-D4F6-4CDD-9007-40C677475CE9}" srcId="{DA288808-BEE4-4B93-932D-783DD781090C}" destId="{9DF7EF4B-46FF-4251-8F5A-F233B84FDE6E}" srcOrd="3" destOrd="0" parTransId="{835B7ACA-B2B1-4E66-90C8-CB7F8BB1F3FF}" sibTransId="{00B19CB8-AB51-4E3B-A00B-590BE47BD753}"/>
    <dgm:cxn modelId="{5764FE2E-C82D-41A1-A9CD-0742B3C1161B}" type="presOf" srcId="{3872A11F-60F4-4F0D-9CAC-E7A12B790A9C}" destId="{38E58F57-EC9C-45FB-A279-3DBDCCFF5AB0}" srcOrd="3" destOrd="0" presId="urn:microsoft.com/office/officeart/2005/8/layout/gear1"/>
    <dgm:cxn modelId="{ED6FBBD7-4F6E-449F-B6E9-9383B8450D5F}" type="presOf" srcId="{965486BA-57F2-415A-8AC7-0240451332CE}" destId="{9400C8A3-8242-4481-87FF-2ED63FDA6DDF}" srcOrd="0" destOrd="0" presId="urn:microsoft.com/office/officeart/2005/8/layout/gear1"/>
    <dgm:cxn modelId="{A58A6C96-E917-46BE-AF51-773B6D2C3E83}" type="presOf" srcId="{3872A11F-60F4-4F0D-9CAC-E7A12B790A9C}" destId="{9C4ACB91-93EA-4387-A2AD-346451E061AA}" srcOrd="0" destOrd="0" presId="urn:microsoft.com/office/officeart/2005/8/layout/gear1"/>
    <dgm:cxn modelId="{A4A38CEB-15E1-4A99-80FB-410DC9F2937E}" type="presOf" srcId="{F08AF298-5145-4998-A4E5-80B97066F3B4}" destId="{9ED5DF79-3011-47A2-A962-3015BF475E28}" srcOrd="0" destOrd="0" presId="urn:microsoft.com/office/officeart/2005/8/layout/gear1"/>
    <dgm:cxn modelId="{BCF14D78-40F8-4030-85E7-9357C9C173BC}" type="presOf" srcId="{965486BA-57F2-415A-8AC7-0240451332CE}" destId="{46A56FFF-A538-4E68-8B46-A758F8349C8F}" srcOrd="1" destOrd="0" presId="urn:microsoft.com/office/officeart/2005/8/layout/gear1"/>
    <dgm:cxn modelId="{4F1783BB-1CEB-46CB-8FCA-B07053A46639}" type="presOf" srcId="{F08AF298-5145-4998-A4E5-80B97066F3B4}" destId="{72B8A4C6-19FD-437A-8170-20224A15FC00}" srcOrd="2" destOrd="0" presId="urn:microsoft.com/office/officeart/2005/8/layout/gear1"/>
    <dgm:cxn modelId="{30132E05-7CA9-47B1-ABFF-95262E806E8D}" type="presOf" srcId="{13D2F795-C055-421C-A311-7D3DC359ED13}" destId="{74EB4F0B-C9AD-48F4-9221-DD8AA92AFE4B}" srcOrd="0" destOrd="0" presId="urn:microsoft.com/office/officeart/2005/8/layout/gear1"/>
    <dgm:cxn modelId="{26B44C1F-7B3B-456B-AA93-D42F9AEB9FE7}" type="presOf" srcId="{DA288808-BEE4-4B93-932D-783DD781090C}" destId="{8AA69F67-3852-48D7-8CFC-5CB173E5E38E}" srcOrd="0" destOrd="0" presId="urn:microsoft.com/office/officeart/2005/8/layout/gear1"/>
    <dgm:cxn modelId="{3A9E8F45-5F6D-4C29-A746-1AA70445479C}" type="presOf" srcId="{07535473-D852-4F64-8FC2-54F2C45CE69D}" destId="{6D69A182-7310-4AFF-A6A9-A48CAE4C3E3A}" srcOrd="0" destOrd="0" presId="urn:microsoft.com/office/officeart/2005/8/layout/gear1"/>
    <dgm:cxn modelId="{41C071E7-26B9-4BD9-8892-04C3FF4D463A}" type="presOf" srcId="{0953F5ED-604E-40C1-98E8-BADCDF196363}" destId="{3AF8BD3A-C79D-489D-B40B-962EFBEE4CDE}" srcOrd="0" destOrd="0" presId="urn:microsoft.com/office/officeart/2005/8/layout/gear1"/>
    <dgm:cxn modelId="{D1054ED5-20CB-4744-91AA-80584ABE3A91}" srcId="{DA288808-BEE4-4B93-932D-783DD781090C}" destId="{3872A11F-60F4-4F0D-9CAC-E7A12B790A9C}" srcOrd="2" destOrd="0" parTransId="{C364BD7C-9DC3-4905-B00D-C53982159ED3}" sibTransId="{07535473-D852-4F64-8FC2-54F2C45CE69D}"/>
    <dgm:cxn modelId="{E9ACE9DD-E919-46FC-B96C-5E71A2899EDF}" type="presOf" srcId="{F08AF298-5145-4998-A4E5-80B97066F3B4}" destId="{6C8960F3-AABB-4A4F-A717-88D10D5F3A9E}" srcOrd="1" destOrd="0" presId="urn:microsoft.com/office/officeart/2005/8/layout/gear1"/>
    <dgm:cxn modelId="{06EC3F2E-D288-4CF6-9C77-D8B91B6E8E50}" srcId="{DA288808-BEE4-4B93-932D-783DD781090C}" destId="{965486BA-57F2-415A-8AC7-0240451332CE}" srcOrd="0" destOrd="0" parTransId="{D12CE886-E7CE-45D3-8C0D-1F793D3180C1}" sibTransId="{0953F5ED-604E-40C1-98E8-BADCDF196363}"/>
    <dgm:cxn modelId="{EEE14A70-26E6-4807-AB15-0A179AB0AC2D}" type="presParOf" srcId="{8AA69F67-3852-48D7-8CFC-5CB173E5E38E}" destId="{9400C8A3-8242-4481-87FF-2ED63FDA6DDF}" srcOrd="0" destOrd="0" presId="urn:microsoft.com/office/officeart/2005/8/layout/gear1"/>
    <dgm:cxn modelId="{94A8D524-0C19-434F-B8D4-CAB8CED3B2C4}" type="presParOf" srcId="{8AA69F67-3852-48D7-8CFC-5CB173E5E38E}" destId="{46A56FFF-A538-4E68-8B46-A758F8349C8F}" srcOrd="1" destOrd="0" presId="urn:microsoft.com/office/officeart/2005/8/layout/gear1"/>
    <dgm:cxn modelId="{41ACB1B0-EB8D-4A64-B1CB-7A4F8352A90D}" type="presParOf" srcId="{8AA69F67-3852-48D7-8CFC-5CB173E5E38E}" destId="{8790556A-CBD0-4B29-AA49-66ACAE09BF6E}" srcOrd="2" destOrd="0" presId="urn:microsoft.com/office/officeart/2005/8/layout/gear1"/>
    <dgm:cxn modelId="{5C9F1862-6946-4F4C-885B-9472BE64BED8}" type="presParOf" srcId="{8AA69F67-3852-48D7-8CFC-5CB173E5E38E}" destId="{9ED5DF79-3011-47A2-A962-3015BF475E28}" srcOrd="3" destOrd="0" presId="urn:microsoft.com/office/officeart/2005/8/layout/gear1"/>
    <dgm:cxn modelId="{DB9F5B5C-981D-4D82-BF86-259859F42404}" type="presParOf" srcId="{8AA69F67-3852-48D7-8CFC-5CB173E5E38E}" destId="{6C8960F3-AABB-4A4F-A717-88D10D5F3A9E}" srcOrd="4" destOrd="0" presId="urn:microsoft.com/office/officeart/2005/8/layout/gear1"/>
    <dgm:cxn modelId="{8BCED8D0-D926-4016-BC4D-FE0A13082A56}" type="presParOf" srcId="{8AA69F67-3852-48D7-8CFC-5CB173E5E38E}" destId="{72B8A4C6-19FD-437A-8170-20224A15FC00}" srcOrd="5" destOrd="0" presId="urn:microsoft.com/office/officeart/2005/8/layout/gear1"/>
    <dgm:cxn modelId="{DBF8F663-AAF6-45A4-BF22-D4D411E3699B}" type="presParOf" srcId="{8AA69F67-3852-48D7-8CFC-5CB173E5E38E}" destId="{9C4ACB91-93EA-4387-A2AD-346451E061AA}" srcOrd="6" destOrd="0" presId="urn:microsoft.com/office/officeart/2005/8/layout/gear1"/>
    <dgm:cxn modelId="{E3B94D26-B2A1-4012-9F1F-8D0F333718C2}" type="presParOf" srcId="{8AA69F67-3852-48D7-8CFC-5CB173E5E38E}" destId="{AE1029B7-8BBE-430E-BF65-4ABBECE109F1}" srcOrd="7" destOrd="0" presId="urn:microsoft.com/office/officeart/2005/8/layout/gear1"/>
    <dgm:cxn modelId="{33E7A64D-EADA-4A42-89F3-B30415816C6A}" type="presParOf" srcId="{8AA69F67-3852-48D7-8CFC-5CB173E5E38E}" destId="{EFFCA504-6E6F-4B73-B26A-A22E962F4D9D}" srcOrd="8" destOrd="0" presId="urn:microsoft.com/office/officeart/2005/8/layout/gear1"/>
    <dgm:cxn modelId="{D9875F81-4330-4710-A7D2-DAC8CCB4E41D}" type="presParOf" srcId="{8AA69F67-3852-48D7-8CFC-5CB173E5E38E}" destId="{38E58F57-EC9C-45FB-A279-3DBDCCFF5AB0}" srcOrd="9" destOrd="0" presId="urn:microsoft.com/office/officeart/2005/8/layout/gear1"/>
    <dgm:cxn modelId="{C934DDC4-7346-4FBC-90BA-C2AA5EEEA75A}" type="presParOf" srcId="{8AA69F67-3852-48D7-8CFC-5CB173E5E38E}" destId="{3AF8BD3A-C79D-489D-B40B-962EFBEE4CDE}" srcOrd="10" destOrd="0" presId="urn:microsoft.com/office/officeart/2005/8/layout/gear1"/>
    <dgm:cxn modelId="{A696609E-2966-4DE9-A55F-094CFF96A09E}" type="presParOf" srcId="{8AA69F67-3852-48D7-8CFC-5CB173E5E38E}" destId="{74EB4F0B-C9AD-48F4-9221-DD8AA92AFE4B}" srcOrd="11" destOrd="0" presId="urn:microsoft.com/office/officeart/2005/8/layout/gear1"/>
    <dgm:cxn modelId="{69717BDC-F14B-4CB6-97C9-82CE1DD1E17D}" type="presParOf" srcId="{8AA69F67-3852-48D7-8CFC-5CB173E5E38E}" destId="{6D69A182-7310-4AFF-A6A9-A48CAE4C3E3A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B29FC3C-1FAA-4FCA-B582-8CB2E95DFEFD}" type="doc">
      <dgm:prSet loTypeId="urn:microsoft.com/office/officeart/2005/8/layout/funnel1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A5AB2CA3-27A0-47B5-A3B0-9002206C3A5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dirty="0">
              <a:latin typeface="Times New Roman" panose="02020603050405020304" pitchFamily="18" charset="0"/>
              <a:cs typeface="Times New Roman" panose="02020603050405020304" pitchFamily="18" charset="0"/>
            </a:rPr>
            <a:t>Normatīvie dokumenti</a:t>
          </a:r>
        </a:p>
      </dgm:t>
    </dgm:pt>
    <dgm:pt modelId="{5F6DD40E-57E2-49A6-8E8C-7C419F578F61}" type="parTrans" cxnId="{1D057C88-D78E-4D67-890C-4C139ABAC9D6}">
      <dgm:prSet/>
      <dgm:spPr/>
      <dgm:t>
        <a:bodyPr/>
        <a:lstStyle/>
        <a:p>
          <a:endParaRPr lang="lv-LV"/>
        </a:p>
      </dgm:t>
    </dgm:pt>
    <dgm:pt modelId="{081CC148-0697-4053-ADD8-9C2FA7404E74}" type="sibTrans" cxnId="{1D057C88-D78E-4D67-890C-4C139ABAC9D6}">
      <dgm:prSet/>
      <dgm:spPr/>
      <dgm:t>
        <a:bodyPr/>
        <a:lstStyle/>
        <a:p>
          <a:endParaRPr lang="lv-LV"/>
        </a:p>
      </dgm:t>
    </dgm:pt>
    <dgm:pt modelId="{B48E8A63-FBA5-4315-8B07-CC9F086DADDF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dirty="0">
              <a:latin typeface="Times New Roman" panose="02020603050405020304" pitchFamily="18" charset="0"/>
              <a:cs typeface="Times New Roman" panose="02020603050405020304" pitchFamily="18" charset="0"/>
            </a:rPr>
            <a:t>Strukturālās izmaiņas</a:t>
          </a:r>
        </a:p>
      </dgm:t>
    </dgm:pt>
    <dgm:pt modelId="{376A5CC0-D0CC-4D63-A4C6-0C919ED40032}" type="parTrans" cxnId="{F5242A1B-B520-4F92-8ED1-EC1EA55906E3}">
      <dgm:prSet/>
      <dgm:spPr/>
      <dgm:t>
        <a:bodyPr/>
        <a:lstStyle/>
        <a:p>
          <a:endParaRPr lang="lv-LV"/>
        </a:p>
      </dgm:t>
    </dgm:pt>
    <dgm:pt modelId="{AB404C31-DD58-40F5-9DEE-CFA037E1B2B3}" type="sibTrans" cxnId="{F5242A1B-B520-4F92-8ED1-EC1EA55906E3}">
      <dgm:prSet/>
      <dgm:spPr/>
      <dgm:t>
        <a:bodyPr/>
        <a:lstStyle/>
        <a:p>
          <a:endParaRPr lang="lv-LV"/>
        </a:p>
      </dgm:t>
    </dgm:pt>
    <dgm:pt modelId="{188A9B96-63C8-44CA-BF16-A2D727AC5994}">
      <dgm:prSet phldrT="[Text]" custT="1"/>
      <dgm:spPr/>
      <dgm:t>
        <a:bodyPr/>
        <a:lstStyle/>
        <a:p>
          <a:r>
            <a:rPr lang="lv-LV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Profesionālās izglītības  reforma</a:t>
          </a:r>
        </a:p>
      </dgm:t>
    </dgm:pt>
    <dgm:pt modelId="{628F783D-2EDD-4B9E-84B4-64046ECDD7ED}" type="parTrans" cxnId="{169AFDB4-929B-496F-B711-20C9F058C8D1}">
      <dgm:prSet/>
      <dgm:spPr/>
      <dgm:t>
        <a:bodyPr/>
        <a:lstStyle/>
        <a:p>
          <a:endParaRPr lang="lv-LV"/>
        </a:p>
      </dgm:t>
    </dgm:pt>
    <dgm:pt modelId="{69165295-73C3-453E-A55B-1F656DCA7EE8}" type="sibTrans" cxnId="{169AFDB4-929B-496F-B711-20C9F058C8D1}">
      <dgm:prSet/>
      <dgm:spPr/>
      <dgm:t>
        <a:bodyPr/>
        <a:lstStyle/>
        <a:p>
          <a:endParaRPr lang="lv-LV"/>
        </a:p>
      </dgm:t>
    </dgm:pt>
    <dgm:pt modelId="{92FB84D0-FC60-4C81-ACE5-3D1C80203504}">
      <dgm:prSet phldrT="[Text]" custScaleX="171930" custScaleY="72985" custLinFactNeighborX="-3509" custLinFactNeighborY="7195"/>
      <dgm:spPr/>
      <dgm:t>
        <a:bodyPr/>
        <a:lstStyle/>
        <a:p>
          <a:endParaRPr lang="en-GB"/>
        </a:p>
      </dgm:t>
    </dgm:pt>
    <dgm:pt modelId="{5EE6FCE5-EF91-405C-81E2-8AFCEB2FA6EC}" type="parTrans" cxnId="{DB66FAC3-9320-4E3C-8C8E-0DA18289B871}">
      <dgm:prSet/>
      <dgm:spPr/>
      <dgm:t>
        <a:bodyPr/>
        <a:lstStyle/>
        <a:p>
          <a:endParaRPr lang="lv-LV"/>
        </a:p>
      </dgm:t>
    </dgm:pt>
    <dgm:pt modelId="{3DBA84D6-EE6A-4B18-8E2F-0D4A774B2739}" type="sibTrans" cxnId="{DB66FAC3-9320-4E3C-8C8E-0DA18289B871}">
      <dgm:prSet/>
      <dgm:spPr/>
      <dgm:t>
        <a:bodyPr/>
        <a:lstStyle/>
        <a:p>
          <a:endParaRPr lang="lv-LV"/>
        </a:p>
      </dgm:t>
    </dgm:pt>
    <dgm:pt modelId="{3A30CA9A-5B96-4ED9-8000-C118D0C3261C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lv-LV" dirty="0">
              <a:latin typeface="Times New Roman" panose="02020603050405020304" pitchFamily="18" charset="0"/>
              <a:cs typeface="Times New Roman" panose="02020603050405020304" pitchFamily="18" charset="0"/>
            </a:rPr>
            <a:t>Sadarbības mehānisms</a:t>
          </a:r>
        </a:p>
      </dgm:t>
    </dgm:pt>
    <dgm:pt modelId="{2E1BB78E-36BE-49A3-9EF8-C98061334361}" type="sibTrans" cxnId="{C499FEA1-B0A7-41B7-99A4-B50D175FC050}">
      <dgm:prSet/>
      <dgm:spPr/>
      <dgm:t>
        <a:bodyPr/>
        <a:lstStyle/>
        <a:p>
          <a:endParaRPr lang="lv-LV"/>
        </a:p>
      </dgm:t>
    </dgm:pt>
    <dgm:pt modelId="{22C615A7-D0D0-45AF-A1DB-9BB3340292F8}" type="parTrans" cxnId="{C499FEA1-B0A7-41B7-99A4-B50D175FC050}">
      <dgm:prSet/>
      <dgm:spPr/>
      <dgm:t>
        <a:bodyPr/>
        <a:lstStyle/>
        <a:p>
          <a:endParaRPr lang="lv-LV"/>
        </a:p>
      </dgm:t>
    </dgm:pt>
    <dgm:pt modelId="{51360FA0-D3E3-4AE1-AD8F-D09FF265462D}" type="pres">
      <dgm:prSet presAssocID="{DB29FC3C-1FAA-4FCA-B582-8CB2E95DFEF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C49EB300-F602-4024-BBD0-A483B095B5CF}" type="pres">
      <dgm:prSet presAssocID="{DB29FC3C-1FAA-4FCA-B582-8CB2E95DFEFD}" presName="ellipse" presStyleLbl="trBgShp" presStyleIdx="0" presStyleCnt="1" custLinFactNeighborX="-7540" custLinFactNeighborY="29201"/>
      <dgm:spPr/>
    </dgm:pt>
    <dgm:pt modelId="{A7929BAB-7CE5-4F0F-815A-47A0AB16394E}" type="pres">
      <dgm:prSet presAssocID="{DB29FC3C-1FAA-4FCA-B582-8CB2E95DFEFD}" presName="arrow1" presStyleLbl="fgShp" presStyleIdx="0" presStyleCnt="1" custLinFactNeighborX="-24286" custLinFactNeighborY="17027"/>
      <dgm:spPr>
        <a:solidFill>
          <a:srgbClr val="0070C0"/>
        </a:solidFill>
      </dgm:spPr>
    </dgm:pt>
    <dgm:pt modelId="{7D9F9148-87AD-440D-A6DB-024E39810E7A}" type="pres">
      <dgm:prSet presAssocID="{DB29FC3C-1FAA-4FCA-B582-8CB2E95DFEFD}" presName="rectangle" presStyleLbl="revTx" presStyleIdx="0" presStyleCnt="1" custScaleX="188719" custScaleY="112454" custLinFactNeighborX="-2514" custLinFactNeighborY="1052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EFE9447-5E61-42B8-A229-FE0692878A16}" type="pres">
      <dgm:prSet presAssocID="{A5AB2CA3-27A0-47B5-A3B0-9002206C3A57}" presName="item1" presStyleLbl="node1" presStyleIdx="0" presStyleCnt="3" custScaleX="120230" custLinFactNeighborX="-44718" custLinFactNeighborY="-4911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334B902-4FC6-412F-A501-F7A89C0575A9}" type="pres">
      <dgm:prSet presAssocID="{B48E8A63-FBA5-4315-8B07-CC9F086DADDF}" presName="item2" presStyleLbl="node1" presStyleIdx="1" presStyleCnt="3" custScaleX="149420" custLinFactNeighborX="-66487" custLinFactNeighborY="-20593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5EFC580A-F376-4454-A0C0-271C148CB024}" type="pres">
      <dgm:prSet presAssocID="{188A9B96-63C8-44CA-BF16-A2D727AC5994}" presName="item3" presStyleLbl="node1" presStyleIdx="2" presStyleCnt="3" custScaleX="174976" custScaleY="135517" custLinFactNeighborX="30015" custLinFactNeighborY="3708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C5AE288F-E2FE-493C-B222-E59D2A1BC6DC}" type="pres">
      <dgm:prSet presAssocID="{DB29FC3C-1FAA-4FCA-B582-8CB2E95DFEFD}" presName="funnel" presStyleLbl="trAlignAcc1" presStyleIdx="0" presStyleCnt="1" custScaleX="120163" custScaleY="113900" custLinFactNeighborX="-6570" custLinFactNeighborY="10979"/>
      <dgm:spPr>
        <a:solidFill>
          <a:srgbClr val="0070C0">
            <a:alpha val="40000"/>
          </a:srgbClr>
        </a:solidFill>
        <a:ln>
          <a:solidFill>
            <a:schemeClr val="accent4">
              <a:lumMod val="40000"/>
              <a:lumOff val="60000"/>
            </a:schemeClr>
          </a:solidFill>
        </a:ln>
      </dgm:spPr>
    </dgm:pt>
  </dgm:ptLst>
  <dgm:cxnLst>
    <dgm:cxn modelId="{107434CB-7230-4384-8EFB-130AF901255E}" type="presOf" srcId="{A5AB2CA3-27A0-47B5-A3B0-9002206C3A57}" destId="{3334B902-4FC6-412F-A501-F7A89C0575A9}" srcOrd="0" destOrd="0" presId="urn:microsoft.com/office/officeart/2005/8/layout/funnel1"/>
    <dgm:cxn modelId="{F5242A1B-B520-4F92-8ED1-EC1EA55906E3}" srcId="{DB29FC3C-1FAA-4FCA-B582-8CB2E95DFEFD}" destId="{B48E8A63-FBA5-4315-8B07-CC9F086DADDF}" srcOrd="2" destOrd="0" parTransId="{376A5CC0-D0CC-4D63-A4C6-0C919ED40032}" sibTransId="{AB404C31-DD58-40F5-9DEE-CFA037E1B2B3}"/>
    <dgm:cxn modelId="{1D057C88-D78E-4D67-890C-4C139ABAC9D6}" srcId="{DB29FC3C-1FAA-4FCA-B582-8CB2E95DFEFD}" destId="{A5AB2CA3-27A0-47B5-A3B0-9002206C3A57}" srcOrd="1" destOrd="0" parTransId="{5F6DD40E-57E2-49A6-8E8C-7C419F578F61}" sibTransId="{081CC148-0697-4053-ADD8-9C2FA7404E74}"/>
    <dgm:cxn modelId="{72CC895D-A9B7-42C9-B2C0-D353B22201C2}" type="presOf" srcId="{3A30CA9A-5B96-4ED9-8000-C118D0C3261C}" destId="{5EFC580A-F376-4454-A0C0-271C148CB024}" srcOrd="0" destOrd="0" presId="urn:microsoft.com/office/officeart/2005/8/layout/funnel1"/>
    <dgm:cxn modelId="{5E8A298A-3A74-40AB-AF75-B88C2B89FA26}" type="presOf" srcId="{188A9B96-63C8-44CA-BF16-A2D727AC5994}" destId="{7D9F9148-87AD-440D-A6DB-024E39810E7A}" srcOrd="0" destOrd="0" presId="urn:microsoft.com/office/officeart/2005/8/layout/funnel1"/>
    <dgm:cxn modelId="{DB66FAC3-9320-4E3C-8C8E-0DA18289B871}" srcId="{DB29FC3C-1FAA-4FCA-B582-8CB2E95DFEFD}" destId="{92FB84D0-FC60-4C81-ACE5-3D1C80203504}" srcOrd="4" destOrd="0" parTransId="{5EE6FCE5-EF91-405C-81E2-8AFCEB2FA6EC}" sibTransId="{3DBA84D6-EE6A-4B18-8E2F-0D4A774B2739}"/>
    <dgm:cxn modelId="{169AFDB4-929B-496F-B711-20C9F058C8D1}" srcId="{DB29FC3C-1FAA-4FCA-B582-8CB2E95DFEFD}" destId="{188A9B96-63C8-44CA-BF16-A2D727AC5994}" srcOrd="3" destOrd="0" parTransId="{628F783D-2EDD-4B9E-84B4-64046ECDD7ED}" sibTransId="{69165295-73C3-453E-A55B-1F656DCA7EE8}"/>
    <dgm:cxn modelId="{574566B5-7FAF-42E3-AE16-A1B5933425D4}" type="presOf" srcId="{B48E8A63-FBA5-4315-8B07-CC9F086DADDF}" destId="{7EFE9447-5E61-42B8-A229-FE0692878A16}" srcOrd="0" destOrd="0" presId="urn:microsoft.com/office/officeart/2005/8/layout/funnel1"/>
    <dgm:cxn modelId="{C499FEA1-B0A7-41B7-99A4-B50D175FC050}" srcId="{DB29FC3C-1FAA-4FCA-B582-8CB2E95DFEFD}" destId="{3A30CA9A-5B96-4ED9-8000-C118D0C3261C}" srcOrd="0" destOrd="0" parTransId="{22C615A7-D0D0-45AF-A1DB-9BB3340292F8}" sibTransId="{2E1BB78E-36BE-49A3-9EF8-C98061334361}"/>
    <dgm:cxn modelId="{283DFE92-6AAA-42DE-BD3F-6614C84240EF}" type="presOf" srcId="{DB29FC3C-1FAA-4FCA-B582-8CB2E95DFEFD}" destId="{51360FA0-D3E3-4AE1-AD8F-D09FF265462D}" srcOrd="0" destOrd="0" presId="urn:microsoft.com/office/officeart/2005/8/layout/funnel1"/>
    <dgm:cxn modelId="{2DA88418-FEAD-4DEA-9645-7762E0393914}" type="presParOf" srcId="{51360FA0-D3E3-4AE1-AD8F-D09FF265462D}" destId="{C49EB300-F602-4024-BBD0-A483B095B5CF}" srcOrd="0" destOrd="0" presId="urn:microsoft.com/office/officeart/2005/8/layout/funnel1"/>
    <dgm:cxn modelId="{3F82012E-0BC2-40C7-8174-E8628CDA8031}" type="presParOf" srcId="{51360FA0-D3E3-4AE1-AD8F-D09FF265462D}" destId="{A7929BAB-7CE5-4F0F-815A-47A0AB16394E}" srcOrd="1" destOrd="0" presId="urn:microsoft.com/office/officeart/2005/8/layout/funnel1"/>
    <dgm:cxn modelId="{76EE2DF3-4411-4FD9-9232-FBDDC5499F11}" type="presParOf" srcId="{51360FA0-D3E3-4AE1-AD8F-D09FF265462D}" destId="{7D9F9148-87AD-440D-A6DB-024E39810E7A}" srcOrd="2" destOrd="0" presId="urn:microsoft.com/office/officeart/2005/8/layout/funnel1"/>
    <dgm:cxn modelId="{75ACD701-9095-4256-B626-E13FC9C0E4F2}" type="presParOf" srcId="{51360FA0-D3E3-4AE1-AD8F-D09FF265462D}" destId="{7EFE9447-5E61-42B8-A229-FE0692878A16}" srcOrd="3" destOrd="0" presId="urn:microsoft.com/office/officeart/2005/8/layout/funnel1"/>
    <dgm:cxn modelId="{FD649C62-210C-40AB-AC99-2921FC06A559}" type="presParOf" srcId="{51360FA0-D3E3-4AE1-AD8F-D09FF265462D}" destId="{3334B902-4FC6-412F-A501-F7A89C0575A9}" srcOrd="4" destOrd="0" presId="urn:microsoft.com/office/officeart/2005/8/layout/funnel1"/>
    <dgm:cxn modelId="{D98FE362-0016-4DF0-BBDC-E60EC69E879E}" type="presParOf" srcId="{51360FA0-D3E3-4AE1-AD8F-D09FF265462D}" destId="{5EFC580A-F376-4454-A0C0-271C148CB024}" srcOrd="5" destOrd="0" presId="urn:microsoft.com/office/officeart/2005/8/layout/funnel1"/>
    <dgm:cxn modelId="{166316DF-D192-4D27-AF2F-232D0889992B}" type="presParOf" srcId="{51360FA0-D3E3-4AE1-AD8F-D09FF265462D}" destId="{C5AE288F-E2FE-493C-B222-E59D2A1BC6DC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104AE7-9FF3-41D4-90E2-DA45A2FE9258}" type="doc">
      <dgm:prSet loTypeId="urn:microsoft.com/office/officeart/2005/8/layout/cycle8" loCatId="cycle" qsTypeId="urn:microsoft.com/office/officeart/2005/8/quickstyle/3d1" qsCatId="3D" csTypeId="urn:microsoft.com/office/officeart/2005/8/colors/colorful3" csCatId="colorful" phldr="1"/>
      <dgm:spPr/>
    </dgm:pt>
    <dgm:pt modelId="{2705522A-9D3B-43BB-A568-38339A352AFB}">
      <dgm:prSet phldrT="[Text]" custT="1"/>
      <dgm:spPr/>
      <dgm:t>
        <a:bodyPr/>
        <a:lstStyle/>
        <a:p>
          <a:r>
            <a:rPr lang="lv-LV" sz="1400" b="1" dirty="0"/>
            <a:t>Prognozētās tautsaimniecības nozaru vajadzības</a:t>
          </a:r>
        </a:p>
      </dgm:t>
    </dgm:pt>
    <dgm:pt modelId="{37D66161-4FC0-453A-A869-184172652793}" type="parTrans" cxnId="{CB8BA8A2-3F29-4DFF-8284-5C725F74598C}">
      <dgm:prSet/>
      <dgm:spPr/>
      <dgm:t>
        <a:bodyPr/>
        <a:lstStyle/>
        <a:p>
          <a:endParaRPr lang="lv-LV"/>
        </a:p>
      </dgm:t>
    </dgm:pt>
    <dgm:pt modelId="{47295449-D087-4CAD-BB5D-EC54E9D688E0}" type="sibTrans" cxnId="{CB8BA8A2-3F29-4DFF-8284-5C725F74598C}">
      <dgm:prSet/>
      <dgm:spPr/>
      <dgm:t>
        <a:bodyPr/>
        <a:lstStyle/>
        <a:p>
          <a:endParaRPr lang="lv-LV"/>
        </a:p>
      </dgm:t>
    </dgm:pt>
    <dgm:pt modelId="{5CC84BA7-EF89-461C-84B9-C6315BE82D17}">
      <dgm:prSet phldrT="[Text]" custT="1"/>
      <dgm:spPr/>
      <dgm:t>
        <a:bodyPr/>
        <a:lstStyle/>
        <a:p>
          <a:r>
            <a:rPr lang="lv-LV" sz="1300" b="1" dirty="0"/>
            <a:t>Reālās tautsaimniecības nozaru vajadzības</a:t>
          </a:r>
        </a:p>
        <a:p>
          <a:r>
            <a:rPr lang="lv-LV" sz="1100" i="1" dirty="0"/>
            <a:t>(nozares pieprasījums)</a:t>
          </a:r>
        </a:p>
      </dgm:t>
    </dgm:pt>
    <dgm:pt modelId="{9857EA93-9081-4EE4-AF7B-D090F1E49C01}" type="parTrans" cxnId="{B0CDFDBC-3F43-4046-86C5-838200B9B2E9}">
      <dgm:prSet/>
      <dgm:spPr/>
      <dgm:t>
        <a:bodyPr/>
        <a:lstStyle/>
        <a:p>
          <a:endParaRPr lang="lv-LV"/>
        </a:p>
      </dgm:t>
    </dgm:pt>
    <dgm:pt modelId="{88EFC6AC-2977-4E5B-B1AA-062B28602E3F}" type="sibTrans" cxnId="{B0CDFDBC-3F43-4046-86C5-838200B9B2E9}">
      <dgm:prSet/>
      <dgm:spPr/>
      <dgm:t>
        <a:bodyPr/>
        <a:lstStyle/>
        <a:p>
          <a:endParaRPr lang="lv-LV"/>
        </a:p>
      </dgm:t>
    </dgm:pt>
    <dgm:pt modelId="{F9F444B5-8724-4795-A79B-222DB4726868}">
      <dgm:prSet phldrT="[Text]" custT="1"/>
      <dgm:spPr/>
      <dgm:t>
        <a:bodyPr/>
        <a:lstStyle/>
        <a:p>
          <a:r>
            <a:rPr lang="lv-LV" sz="1400" b="1" i="0" dirty="0"/>
            <a:t>Izglītības kapacitāte</a:t>
          </a:r>
        </a:p>
      </dgm:t>
    </dgm:pt>
    <dgm:pt modelId="{052F2B7F-AD14-4D69-AC88-FB17D62D9A15}" type="parTrans" cxnId="{09E6A1BF-A1B1-45A5-B6FC-9CE3A00ECD3D}">
      <dgm:prSet/>
      <dgm:spPr/>
      <dgm:t>
        <a:bodyPr/>
        <a:lstStyle/>
        <a:p>
          <a:endParaRPr lang="lv-LV"/>
        </a:p>
      </dgm:t>
    </dgm:pt>
    <dgm:pt modelId="{94791BC0-A5D4-4BB4-86D4-07DF363DDB7E}" type="sibTrans" cxnId="{09E6A1BF-A1B1-45A5-B6FC-9CE3A00ECD3D}">
      <dgm:prSet/>
      <dgm:spPr/>
      <dgm:t>
        <a:bodyPr/>
        <a:lstStyle/>
        <a:p>
          <a:endParaRPr lang="lv-LV"/>
        </a:p>
      </dgm:t>
    </dgm:pt>
    <dgm:pt modelId="{96E8FF2A-0698-49F0-929E-BE8257EE32E1}">
      <dgm:prSet phldrT="[Text]" custT="1"/>
      <dgm:spPr/>
      <dgm:t>
        <a:bodyPr/>
        <a:lstStyle/>
        <a:p>
          <a:r>
            <a:rPr lang="lv-LV" sz="1300" b="1" dirty="0"/>
            <a:t>Uzņēmumu attīstības stratēģijas un uzvedība</a:t>
          </a:r>
        </a:p>
      </dgm:t>
    </dgm:pt>
    <dgm:pt modelId="{2621506A-0FD5-46DA-896F-E270D2A37552}" type="parTrans" cxnId="{54881A45-4F81-4402-B7C8-62B50E7D06D5}">
      <dgm:prSet/>
      <dgm:spPr/>
      <dgm:t>
        <a:bodyPr/>
        <a:lstStyle/>
        <a:p>
          <a:endParaRPr lang="lv-LV"/>
        </a:p>
      </dgm:t>
    </dgm:pt>
    <dgm:pt modelId="{9E324F17-614F-4D30-9419-4777E540E700}" type="sibTrans" cxnId="{54881A45-4F81-4402-B7C8-62B50E7D06D5}">
      <dgm:prSet/>
      <dgm:spPr/>
      <dgm:t>
        <a:bodyPr/>
        <a:lstStyle/>
        <a:p>
          <a:endParaRPr lang="lv-LV"/>
        </a:p>
      </dgm:t>
    </dgm:pt>
    <dgm:pt modelId="{EED7FFAF-9B81-4462-8900-EB5E1CFE3E3E}">
      <dgm:prSet phldrT="[Text]" custT="1"/>
      <dgm:spPr/>
      <dgm:t>
        <a:bodyPr/>
        <a:lstStyle/>
        <a:p>
          <a:r>
            <a:rPr lang="lv-LV" sz="1400" b="1" dirty="0"/>
            <a:t>Indivīdu brīvā griba profesijas izvēlē </a:t>
          </a:r>
        </a:p>
      </dgm:t>
    </dgm:pt>
    <dgm:pt modelId="{555A76E9-1B2B-4A3F-ACDE-2F563A98B692}" type="parTrans" cxnId="{9E751EC5-4F7E-4628-BE96-4B6AAD7CA5D6}">
      <dgm:prSet/>
      <dgm:spPr/>
      <dgm:t>
        <a:bodyPr/>
        <a:lstStyle/>
        <a:p>
          <a:endParaRPr lang="lv-LV"/>
        </a:p>
      </dgm:t>
    </dgm:pt>
    <dgm:pt modelId="{ADB74D92-2D51-4023-AC1A-A3DEA90232E1}" type="sibTrans" cxnId="{9E751EC5-4F7E-4628-BE96-4B6AAD7CA5D6}">
      <dgm:prSet/>
      <dgm:spPr/>
      <dgm:t>
        <a:bodyPr/>
        <a:lstStyle/>
        <a:p>
          <a:endParaRPr lang="lv-LV"/>
        </a:p>
      </dgm:t>
    </dgm:pt>
    <dgm:pt modelId="{B5FF130D-7D1B-41FB-824B-4AA268CBC0CF}" type="pres">
      <dgm:prSet presAssocID="{C6104AE7-9FF3-41D4-90E2-DA45A2FE9258}" presName="compositeShape" presStyleCnt="0">
        <dgm:presLayoutVars>
          <dgm:chMax val="7"/>
          <dgm:dir/>
          <dgm:resizeHandles val="exact"/>
        </dgm:presLayoutVars>
      </dgm:prSet>
      <dgm:spPr/>
    </dgm:pt>
    <dgm:pt modelId="{7840D85B-5D71-4767-862A-F44CA99CE018}" type="pres">
      <dgm:prSet presAssocID="{C6104AE7-9FF3-41D4-90E2-DA45A2FE9258}" presName="wedge1" presStyleLbl="node1" presStyleIdx="0" presStyleCnt="5" custScaleX="112380" custScaleY="110533"/>
      <dgm:spPr/>
      <dgm:t>
        <a:bodyPr/>
        <a:lstStyle/>
        <a:p>
          <a:endParaRPr lang="lv-LV"/>
        </a:p>
      </dgm:t>
    </dgm:pt>
    <dgm:pt modelId="{59B840DB-4EC9-4E42-812F-1EC8E58A54F2}" type="pres">
      <dgm:prSet presAssocID="{C6104AE7-9FF3-41D4-90E2-DA45A2FE9258}" presName="dummy1a" presStyleCnt="0"/>
      <dgm:spPr/>
    </dgm:pt>
    <dgm:pt modelId="{4ECABD83-E9A2-4389-A138-03D5393250A9}" type="pres">
      <dgm:prSet presAssocID="{C6104AE7-9FF3-41D4-90E2-DA45A2FE9258}" presName="dummy1b" presStyleCnt="0"/>
      <dgm:spPr/>
    </dgm:pt>
    <dgm:pt modelId="{EA1EB2C0-9DDC-4D46-BBFA-4361BA42CF3D}" type="pres">
      <dgm:prSet presAssocID="{C6104AE7-9FF3-41D4-90E2-DA45A2FE925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85B69E3-003A-4322-B637-885F81EF5C2C}" type="pres">
      <dgm:prSet presAssocID="{C6104AE7-9FF3-41D4-90E2-DA45A2FE9258}" presName="wedge2" presStyleLbl="node1" presStyleIdx="1" presStyleCnt="5" custScaleX="112958" custScaleY="109689"/>
      <dgm:spPr/>
      <dgm:t>
        <a:bodyPr/>
        <a:lstStyle/>
        <a:p>
          <a:endParaRPr lang="lv-LV"/>
        </a:p>
      </dgm:t>
    </dgm:pt>
    <dgm:pt modelId="{973A1EDE-628A-4816-A18B-7AFCB4864F0E}" type="pres">
      <dgm:prSet presAssocID="{C6104AE7-9FF3-41D4-90E2-DA45A2FE9258}" presName="dummy2a" presStyleCnt="0"/>
      <dgm:spPr/>
    </dgm:pt>
    <dgm:pt modelId="{E08CB567-DD0B-4AD7-8F5B-26D39A4FCC86}" type="pres">
      <dgm:prSet presAssocID="{C6104AE7-9FF3-41D4-90E2-DA45A2FE9258}" presName="dummy2b" presStyleCnt="0"/>
      <dgm:spPr/>
    </dgm:pt>
    <dgm:pt modelId="{39D690E8-53D2-43BA-B61E-3A2E1CF2D6DF}" type="pres">
      <dgm:prSet presAssocID="{C6104AE7-9FF3-41D4-90E2-DA45A2FE925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6417D06-2FB5-4152-83B8-39F48B9F5158}" type="pres">
      <dgm:prSet presAssocID="{C6104AE7-9FF3-41D4-90E2-DA45A2FE9258}" presName="wedge3" presStyleLbl="node1" presStyleIdx="2" presStyleCnt="5" custScaleX="106371" custScaleY="109859"/>
      <dgm:spPr/>
      <dgm:t>
        <a:bodyPr/>
        <a:lstStyle/>
        <a:p>
          <a:endParaRPr lang="lv-LV"/>
        </a:p>
      </dgm:t>
    </dgm:pt>
    <dgm:pt modelId="{B426FF67-C63C-43E5-A027-E3779D909B1E}" type="pres">
      <dgm:prSet presAssocID="{C6104AE7-9FF3-41D4-90E2-DA45A2FE9258}" presName="dummy3a" presStyleCnt="0"/>
      <dgm:spPr/>
    </dgm:pt>
    <dgm:pt modelId="{19B0C95A-B5DB-445D-A33D-1F6C82A4A5D7}" type="pres">
      <dgm:prSet presAssocID="{C6104AE7-9FF3-41D4-90E2-DA45A2FE9258}" presName="dummy3b" presStyleCnt="0"/>
      <dgm:spPr/>
    </dgm:pt>
    <dgm:pt modelId="{D9C4B6BF-84C2-4C44-B294-E87206631203}" type="pres">
      <dgm:prSet presAssocID="{C6104AE7-9FF3-41D4-90E2-DA45A2FE925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3BAED55F-039C-40CD-9C33-B1C2E9846A5C}" type="pres">
      <dgm:prSet presAssocID="{C6104AE7-9FF3-41D4-90E2-DA45A2FE9258}" presName="wedge4" presStyleLbl="node1" presStyleIdx="3" presStyleCnt="5" custScaleX="106371" custScaleY="109859"/>
      <dgm:spPr/>
      <dgm:t>
        <a:bodyPr/>
        <a:lstStyle/>
        <a:p>
          <a:endParaRPr lang="lv-LV"/>
        </a:p>
      </dgm:t>
    </dgm:pt>
    <dgm:pt modelId="{A7D093A9-2B12-416C-AB4E-2637CCBB4520}" type="pres">
      <dgm:prSet presAssocID="{C6104AE7-9FF3-41D4-90E2-DA45A2FE9258}" presName="dummy4a" presStyleCnt="0"/>
      <dgm:spPr/>
    </dgm:pt>
    <dgm:pt modelId="{166CEFFC-60DD-4E60-9BC5-B90E7E659C27}" type="pres">
      <dgm:prSet presAssocID="{C6104AE7-9FF3-41D4-90E2-DA45A2FE9258}" presName="dummy4b" presStyleCnt="0"/>
      <dgm:spPr/>
    </dgm:pt>
    <dgm:pt modelId="{3E207A81-8CB9-470E-91B4-1215324BE729}" type="pres">
      <dgm:prSet presAssocID="{C6104AE7-9FF3-41D4-90E2-DA45A2FE925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CD969ED-22BC-4580-81B1-DEA1FF7CC9F8}" type="pres">
      <dgm:prSet presAssocID="{C6104AE7-9FF3-41D4-90E2-DA45A2FE9258}" presName="wedge5" presStyleLbl="node1" presStyleIdx="4" presStyleCnt="5" custScaleX="112658" custScaleY="104927" custLinFactNeighborX="814" custLinFactNeighborY="614"/>
      <dgm:spPr/>
      <dgm:t>
        <a:bodyPr/>
        <a:lstStyle/>
        <a:p>
          <a:endParaRPr lang="lv-LV"/>
        </a:p>
      </dgm:t>
    </dgm:pt>
    <dgm:pt modelId="{0EFFDC9F-3BDC-4381-857C-170174DE1B05}" type="pres">
      <dgm:prSet presAssocID="{C6104AE7-9FF3-41D4-90E2-DA45A2FE9258}" presName="dummy5a" presStyleCnt="0"/>
      <dgm:spPr/>
    </dgm:pt>
    <dgm:pt modelId="{D5E54549-E0D7-4CEE-B6AD-84814EB4B2C2}" type="pres">
      <dgm:prSet presAssocID="{C6104AE7-9FF3-41D4-90E2-DA45A2FE9258}" presName="dummy5b" presStyleCnt="0"/>
      <dgm:spPr/>
    </dgm:pt>
    <dgm:pt modelId="{AE1C7C67-2877-4F5D-93DF-CA96AB15CDF1}" type="pres">
      <dgm:prSet presAssocID="{C6104AE7-9FF3-41D4-90E2-DA45A2FE925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7F89368F-FC49-4145-AAF5-5DB107F6AB6B}" type="pres">
      <dgm:prSet presAssocID="{47295449-D087-4CAD-BB5D-EC54E9D688E0}" presName="arrowWedge1" presStyleLbl="fgSibTrans2D1" presStyleIdx="0" presStyleCnt="5" custLinFactNeighborX="4837" custLinFactNeighborY="-3763"/>
      <dgm:spPr/>
    </dgm:pt>
    <dgm:pt modelId="{B21FE19C-E6BE-4F8F-A497-C094F4326502}" type="pres">
      <dgm:prSet presAssocID="{88EFC6AC-2977-4E5B-B1AA-062B28602E3F}" presName="arrowWedge2" presStyleLbl="fgSibTrans2D1" presStyleIdx="1" presStyleCnt="5" custLinFactNeighborX="4317" custLinFactNeighborY="2409"/>
      <dgm:spPr/>
    </dgm:pt>
    <dgm:pt modelId="{435B9DFF-3ABB-42E6-814A-46ABB04287A4}" type="pres">
      <dgm:prSet presAssocID="{9E324F17-614F-4D30-9419-4777E540E700}" presName="arrowWedge3" presStyleLbl="fgSibTrans2D1" presStyleIdx="2" presStyleCnt="5" custLinFactNeighborX="879" custLinFactNeighborY="2440"/>
      <dgm:spPr/>
    </dgm:pt>
    <dgm:pt modelId="{891EFE5B-E4B6-4D3C-BDBA-11A0D6B26740}" type="pres">
      <dgm:prSet presAssocID="{ADB74D92-2D51-4023-AC1A-A3DEA90232E1}" presName="arrowWedge4" presStyleLbl="fgSibTrans2D1" presStyleIdx="3" presStyleCnt="5"/>
      <dgm:spPr/>
    </dgm:pt>
    <dgm:pt modelId="{31153A06-59F5-4636-AEBB-32389885EDB1}" type="pres">
      <dgm:prSet presAssocID="{94791BC0-A5D4-4BB4-86D4-07DF363DDB7E}" presName="arrowWedge5" presStyleLbl="fgSibTrans2D1" presStyleIdx="4" presStyleCnt="5" custLinFactNeighborX="-2174" custLinFactNeighborY="-4327"/>
      <dgm:spPr/>
    </dgm:pt>
  </dgm:ptLst>
  <dgm:cxnLst>
    <dgm:cxn modelId="{7997441D-EBF9-44CA-B0F7-21A07A111D86}" type="presOf" srcId="{96E8FF2A-0698-49F0-929E-BE8257EE32E1}" destId="{F6417D06-2FB5-4152-83B8-39F48B9F5158}" srcOrd="0" destOrd="0" presId="urn:microsoft.com/office/officeart/2005/8/layout/cycle8"/>
    <dgm:cxn modelId="{99707CFC-A0CD-4723-B852-1CFD43FF50DE}" type="presOf" srcId="{F9F444B5-8724-4795-A79B-222DB4726868}" destId="{AE1C7C67-2877-4F5D-93DF-CA96AB15CDF1}" srcOrd="1" destOrd="0" presId="urn:microsoft.com/office/officeart/2005/8/layout/cycle8"/>
    <dgm:cxn modelId="{F824911A-B23F-48E7-8420-F9FF4CEC3A6A}" type="presOf" srcId="{C6104AE7-9FF3-41D4-90E2-DA45A2FE9258}" destId="{B5FF130D-7D1B-41FB-824B-4AA268CBC0CF}" srcOrd="0" destOrd="0" presId="urn:microsoft.com/office/officeart/2005/8/layout/cycle8"/>
    <dgm:cxn modelId="{CB8BA8A2-3F29-4DFF-8284-5C725F74598C}" srcId="{C6104AE7-9FF3-41D4-90E2-DA45A2FE9258}" destId="{2705522A-9D3B-43BB-A568-38339A352AFB}" srcOrd="0" destOrd="0" parTransId="{37D66161-4FC0-453A-A869-184172652793}" sibTransId="{47295449-D087-4CAD-BB5D-EC54E9D688E0}"/>
    <dgm:cxn modelId="{3DF26B58-8305-45FA-9A6C-8B4FA8766D09}" type="presOf" srcId="{2705522A-9D3B-43BB-A568-38339A352AFB}" destId="{EA1EB2C0-9DDC-4D46-BBFA-4361BA42CF3D}" srcOrd="1" destOrd="0" presId="urn:microsoft.com/office/officeart/2005/8/layout/cycle8"/>
    <dgm:cxn modelId="{FB4E7990-1D5A-4E9D-8304-633C8B15265D}" type="presOf" srcId="{EED7FFAF-9B81-4462-8900-EB5E1CFE3E3E}" destId="{3E207A81-8CB9-470E-91B4-1215324BE729}" srcOrd="1" destOrd="0" presId="urn:microsoft.com/office/officeart/2005/8/layout/cycle8"/>
    <dgm:cxn modelId="{54881A45-4F81-4402-B7C8-62B50E7D06D5}" srcId="{C6104AE7-9FF3-41D4-90E2-DA45A2FE9258}" destId="{96E8FF2A-0698-49F0-929E-BE8257EE32E1}" srcOrd="2" destOrd="0" parTransId="{2621506A-0FD5-46DA-896F-E270D2A37552}" sibTransId="{9E324F17-614F-4D30-9419-4777E540E700}"/>
    <dgm:cxn modelId="{26641408-1D89-4757-AD3C-CFC4F25B6F62}" type="presOf" srcId="{96E8FF2A-0698-49F0-929E-BE8257EE32E1}" destId="{D9C4B6BF-84C2-4C44-B294-E87206631203}" srcOrd="1" destOrd="0" presId="urn:microsoft.com/office/officeart/2005/8/layout/cycle8"/>
    <dgm:cxn modelId="{4ACF98B3-5F39-485A-AABA-988E46DD69D2}" type="presOf" srcId="{EED7FFAF-9B81-4462-8900-EB5E1CFE3E3E}" destId="{3BAED55F-039C-40CD-9C33-B1C2E9846A5C}" srcOrd="0" destOrd="0" presId="urn:microsoft.com/office/officeart/2005/8/layout/cycle8"/>
    <dgm:cxn modelId="{960A169D-644F-46E7-AAA1-264E3910BED2}" type="presOf" srcId="{5CC84BA7-EF89-461C-84B9-C6315BE82D17}" destId="{E85B69E3-003A-4322-B637-885F81EF5C2C}" srcOrd="0" destOrd="0" presId="urn:microsoft.com/office/officeart/2005/8/layout/cycle8"/>
    <dgm:cxn modelId="{09E6A1BF-A1B1-45A5-B6FC-9CE3A00ECD3D}" srcId="{C6104AE7-9FF3-41D4-90E2-DA45A2FE9258}" destId="{F9F444B5-8724-4795-A79B-222DB4726868}" srcOrd="4" destOrd="0" parTransId="{052F2B7F-AD14-4D69-AC88-FB17D62D9A15}" sibTransId="{94791BC0-A5D4-4BB4-86D4-07DF363DDB7E}"/>
    <dgm:cxn modelId="{9E751EC5-4F7E-4628-BE96-4B6AAD7CA5D6}" srcId="{C6104AE7-9FF3-41D4-90E2-DA45A2FE9258}" destId="{EED7FFAF-9B81-4462-8900-EB5E1CFE3E3E}" srcOrd="3" destOrd="0" parTransId="{555A76E9-1B2B-4A3F-ACDE-2F563A98B692}" sibTransId="{ADB74D92-2D51-4023-AC1A-A3DEA90232E1}"/>
    <dgm:cxn modelId="{2BFC1F23-9732-4419-84DE-EA129CE132E6}" type="presOf" srcId="{5CC84BA7-EF89-461C-84B9-C6315BE82D17}" destId="{39D690E8-53D2-43BA-B61E-3A2E1CF2D6DF}" srcOrd="1" destOrd="0" presId="urn:microsoft.com/office/officeart/2005/8/layout/cycle8"/>
    <dgm:cxn modelId="{024F0D17-7A9B-404D-A2DB-D5C8DD241D55}" type="presOf" srcId="{2705522A-9D3B-43BB-A568-38339A352AFB}" destId="{7840D85B-5D71-4767-862A-F44CA99CE018}" srcOrd="0" destOrd="0" presId="urn:microsoft.com/office/officeart/2005/8/layout/cycle8"/>
    <dgm:cxn modelId="{B0CDFDBC-3F43-4046-86C5-838200B9B2E9}" srcId="{C6104AE7-9FF3-41D4-90E2-DA45A2FE9258}" destId="{5CC84BA7-EF89-461C-84B9-C6315BE82D17}" srcOrd="1" destOrd="0" parTransId="{9857EA93-9081-4EE4-AF7B-D090F1E49C01}" sibTransId="{88EFC6AC-2977-4E5B-B1AA-062B28602E3F}"/>
    <dgm:cxn modelId="{8A55ECCB-7990-4DEB-964A-FD93FC625C67}" type="presOf" srcId="{F9F444B5-8724-4795-A79B-222DB4726868}" destId="{7CD969ED-22BC-4580-81B1-DEA1FF7CC9F8}" srcOrd="0" destOrd="0" presId="urn:microsoft.com/office/officeart/2005/8/layout/cycle8"/>
    <dgm:cxn modelId="{A063B177-E96C-4A27-9101-4CB45981352A}" type="presParOf" srcId="{B5FF130D-7D1B-41FB-824B-4AA268CBC0CF}" destId="{7840D85B-5D71-4767-862A-F44CA99CE018}" srcOrd="0" destOrd="0" presId="urn:microsoft.com/office/officeart/2005/8/layout/cycle8"/>
    <dgm:cxn modelId="{35370C2B-9762-4418-A8F8-81EFE7898505}" type="presParOf" srcId="{B5FF130D-7D1B-41FB-824B-4AA268CBC0CF}" destId="{59B840DB-4EC9-4E42-812F-1EC8E58A54F2}" srcOrd="1" destOrd="0" presId="urn:microsoft.com/office/officeart/2005/8/layout/cycle8"/>
    <dgm:cxn modelId="{AAB9511E-1E53-4DD0-9DC4-1EE533D624A7}" type="presParOf" srcId="{B5FF130D-7D1B-41FB-824B-4AA268CBC0CF}" destId="{4ECABD83-E9A2-4389-A138-03D5393250A9}" srcOrd="2" destOrd="0" presId="urn:microsoft.com/office/officeart/2005/8/layout/cycle8"/>
    <dgm:cxn modelId="{459915EC-BFE6-46B7-93AC-A64634655085}" type="presParOf" srcId="{B5FF130D-7D1B-41FB-824B-4AA268CBC0CF}" destId="{EA1EB2C0-9DDC-4D46-BBFA-4361BA42CF3D}" srcOrd="3" destOrd="0" presId="urn:microsoft.com/office/officeart/2005/8/layout/cycle8"/>
    <dgm:cxn modelId="{1EA9160A-D6E0-4752-9572-5F4E50992583}" type="presParOf" srcId="{B5FF130D-7D1B-41FB-824B-4AA268CBC0CF}" destId="{E85B69E3-003A-4322-B637-885F81EF5C2C}" srcOrd="4" destOrd="0" presId="urn:microsoft.com/office/officeart/2005/8/layout/cycle8"/>
    <dgm:cxn modelId="{E70F3FF9-0635-4639-894A-AEB111A34A90}" type="presParOf" srcId="{B5FF130D-7D1B-41FB-824B-4AA268CBC0CF}" destId="{973A1EDE-628A-4816-A18B-7AFCB4864F0E}" srcOrd="5" destOrd="0" presId="urn:microsoft.com/office/officeart/2005/8/layout/cycle8"/>
    <dgm:cxn modelId="{B94E8F06-C6E4-426B-9C34-5B6236D7B35B}" type="presParOf" srcId="{B5FF130D-7D1B-41FB-824B-4AA268CBC0CF}" destId="{E08CB567-DD0B-4AD7-8F5B-26D39A4FCC86}" srcOrd="6" destOrd="0" presId="urn:microsoft.com/office/officeart/2005/8/layout/cycle8"/>
    <dgm:cxn modelId="{3A288240-2AF4-449F-8701-98A362D4E0E6}" type="presParOf" srcId="{B5FF130D-7D1B-41FB-824B-4AA268CBC0CF}" destId="{39D690E8-53D2-43BA-B61E-3A2E1CF2D6DF}" srcOrd="7" destOrd="0" presId="urn:microsoft.com/office/officeart/2005/8/layout/cycle8"/>
    <dgm:cxn modelId="{8E7ED7EA-90D3-4CDF-BF91-E9A685D747DE}" type="presParOf" srcId="{B5FF130D-7D1B-41FB-824B-4AA268CBC0CF}" destId="{F6417D06-2FB5-4152-83B8-39F48B9F5158}" srcOrd="8" destOrd="0" presId="urn:microsoft.com/office/officeart/2005/8/layout/cycle8"/>
    <dgm:cxn modelId="{0F7E5B7C-3C52-40E8-9FB8-FCEFC910E44D}" type="presParOf" srcId="{B5FF130D-7D1B-41FB-824B-4AA268CBC0CF}" destId="{B426FF67-C63C-43E5-A027-E3779D909B1E}" srcOrd="9" destOrd="0" presId="urn:microsoft.com/office/officeart/2005/8/layout/cycle8"/>
    <dgm:cxn modelId="{2EDBDD99-878B-4354-81F2-C16C99132BA5}" type="presParOf" srcId="{B5FF130D-7D1B-41FB-824B-4AA268CBC0CF}" destId="{19B0C95A-B5DB-445D-A33D-1F6C82A4A5D7}" srcOrd="10" destOrd="0" presId="urn:microsoft.com/office/officeart/2005/8/layout/cycle8"/>
    <dgm:cxn modelId="{7BDA3300-D1A5-4AE9-B3AB-F51D8B871DE5}" type="presParOf" srcId="{B5FF130D-7D1B-41FB-824B-4AA268CBC0CF}" destId="{D9C4B6BF-84C2-4C44-B294-E87206631203}" srcOrd="11" destOrd="0" presId="urn:microsoft.com/office/officeart/2005/8/layout/cycle8"/>
    <dgm:cxn modelId="{DE44F552-C9CD-404D-96BB-E27C6A11C1E2}" type="presParOf" srcId="{B5FF130D-7D1B-41FB-824B-4AA268CBC0CF}" destId="{3BAED55F-039C-40CD-9C33-B1C2E9846A5C}" srcOrd="12" destOrd="0" presId="urn:microsoft.com/office/officeart/2005/8/layout/cycle8"/>
    <dgm:cxn modelId="{B1AC3F7E-2011-4FAF-B76F-221D89773095}" type="presParOf" srcId="{B5FF130D-7D1B-41FB-824B-4AA268CBC0CF}" destId="{A7D093A9-2B12-416C-AB4E-2637CCBB4520}" srcOrd="13" destOrd="0" presId="urn:microsoft.com/office/officeart/2005/8/layout/cycle8"/>
    <dgm:cxn modelId="{8D1C2A12-69D8-43E0-AFF6-BB5D84D4525D}" type="presParOf" srcId="{B5FF130D-7D1B-41FB-824B-4AA268CBC0CF}" destId="{166CEFFC-60DD-4E60-9BC5-B90E7E659C27}" srcOrd="14" destOrd="0" presId="urn:microsoft.com/office/officeart/2005/8/layout/cycle8"/>
    <dgm:cxn modelId="{1F1DA2B4-56D9-4A5C-AA40-AE74F555B408}" type="presParOf" srcId="{B5FF130D-7D1B-41FB-824B-4AA268CBC0CF}" destId="{3E207A81-8CB9-470E-91B4-1215324BE729}" srcOrd="15" destOrd="0" presId="urn:microsoft.com/office/officeart/2005/8/layout/cycle8"/>
    <dgm:cxn modelId="{C07DCCBB-4A7E-4EB2-AF58-F44A7D0C10A6}" type="presParOf" srcId="{B5FF130D-7D1B-41FB-824B-4AA268CBC0CF}" destId="{7CD969ED-22BC-4580-81B1-DEA1FF7CC9F8}" srcOrd="16" destOrd="0" presId="urn:microsoft.com/office/officeart/2005/8/layout/cycle8"/>
    <dgm:cxn modelId="{1CAE8841-058C-451B-BA25-5C339CA8AB9A}" type="presParOf" srcId="{B5FF130D-7D1B-41FB-824B-4AA268CBC0CF}" destId="{0EFFDC9F-3BDC-4381-857C-170174DE1B05}" srcOrd="17" destOrd="0" presId="urn:microsoft.com/office/officeart/2005/8/layout/cycle8"/>
    <dgm:cxn modelId="{17DCB0E6-8B7B-4347-B035-23780D73AA57}" type="presParOf" srcId="{B5FF130D-7D1B-41FB-824B-4AA268CBC0CF}" destId="{D5E54549-E0D7-4CEE-B6AD-84814EB4B2C2}" srcOrd="18" destOrd="0" presId="urn:microsoft.com/office/officeart/2005/8/layout/cycle8"/>
    <dgm:cxn modelId="{AFCD8A1E-258D-41DA-9888-E490FF1C6147}" type="presParOf" srcId="{B5FF130D-7D1B-41FB-824B-4AA268CBC0CF}" destId="{AE1C7C67-2877-4F5D-93DF-CA96AB15CDF1}" srcOrd="19" destOrd="0" presId="urn:microsoft.com/office/officeart/2005/8/layout/cycle8"/>
    <dgm:cxn modelId="{D7D72C6D-0D7E-4BDF-815E-482C78EF462C}" type="presParOf" srcId="{B5FF130D-7D1B-41FB-824B-4AA268CBC0CF}" destId="{7F89368F-FC49-4145-AAF5-5DB107F6AB6B}" srcOrd="20" destOrd="0" presId="urn:microsoft.com/office/officeart/2005/8/layout/cycle8"/>
    <dgm:cxn modelId="{6A876684-D7DA-4DDC-B6BB-A2FDECB09D23}" type="presParOf" srcId="{B5FF130D-7D1B-41FB-824B-4AA268CBC0CF}" destId="{B21FE19C-E6BE-4F8F-A497-C094F4326502}" srcOrd="21" destOrd="0" presId="urn:microsoft.com/office/officeart/2005/8/layout/cycle8"/>
    <dgm:cxn modelId="{E249C38E-6AF7-4DE2-B3E7-ECAEFC6B37CB}" type="presParOf" srcId="{B5FF130D-7D1B-41FB-824B-4AA268CBC0CF}" destId="{435B9DFF-3ABB-42E6-814A-46ABB04287A4}" srcOrd="22" destOrd="0" presId="urn:microsoft.com/office/officeart/2005/8/layout/cycle8"/>
    <dgm:cxn modelId="{8DB60F23-B2B9-47B4-AB05-B5C4495C8C16}" type="presParOf" srcId="{B5FF130D-7D1B-41FB-824B-4AA268CBC0CF}" destId="{891EFE5B-E4B6-4D3C-BDBA-11A0D6B26740}" srcOrd="23" destOrd="0" presId="urn:microsoft.com/office/officeart/2005/8/layout/cycle8"/>
    <dgm:cxn modelId="{B71A93F1-6794-4523-95D3-6108A5DA6D8A}" type="presParOf" srcId="{B5FF130D-7D1B-41FB-824B-4AA268CBC0CF}" destId="{31153A06-59F5-4636-AEBB-32389885EDB1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C7DA2-D174-4117-B4F2-B5E634321044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D9A65A-F9E1-4542-B57E-30352A0B11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8535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080F0A-7AFA-479A-824F-3BFD28F65B48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9DDBAEF-FE47-4E75-AB80-2BF2D7E997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DBAEF-FE47-4E75-AB80-2BF2D7E997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52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xmlns="" id="{7F3D315E-42C4-449B-A38F-3FEFB37305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xmlns="" id="{F3D5D6CF-5900-4139-8735-2E9892F92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xmlns="" id="{283DB38C-2E2D-422A-90D4-9FD24016A7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511131F-3C5A-47DA-8361-20223B9B5458}" type="slidenum">
              <a:rPr lang="lv-LV" altLang="lv-LV" smtClean="0"/>
              <a:pPr/>
              <a:t>2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419352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xmlns="" id="{B10CAC30-8C41-4786-A851-8307AAB16F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xmlns="" id="{54B07AAF-48B1-4BF1-9E0E-44AA9F4003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lv-LV" b="1">
              <a:solidFill>
                <a:srgbClr val="FF0000"/>
              </a:solidFill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xmlns="" id="{AFFC9B0D-AEA1-493E-8C92-D8CFB89FAE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36600" indent="-282575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33475" indent="-225425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587500" indent="-225425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41525" indent="-225425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498725" indent="-225425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55925" indent="-225425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13125" indent="-225425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70325" indent="-225425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C8BB085D-1C46-4031-A47E-31981D72B029}" type="slidenum">
              <a:rPr lang="lv-LV" altLang="en-US" sz="1200" smtClean="0">
                <a:latin typeface="Calibri" panose="020F0502020204030204" pitchFamily="34" charset="0"/>
              </a:rPr>
              <a:pPr/>
              <a:t>3</a:t>
            </a:fld>
            <a:endParaRPr lang="lv-LV" altLang="en-US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614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DBAEF-FE47-4E75-AB80-2BF2D7E9978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26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DBAEF-FE47-4E75-AB80-2BF2D7E9978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81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363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20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163" y="0"/>
            <a:ext cx="7559675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7495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xmlns="" id="{C5F842FA-41E6-4545-A73A-B2E2DB8633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xmlns="" id="{B4C3EADE-729D-4A77-880C-2F3708F7EDC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6908F9D-E5A7-48C1-94F8-6B448C7F8309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9978907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287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0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7917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033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9478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46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179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972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968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0621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56764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16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524CFB70-E229-4D08-876B-0A4EC74D04D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812375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0B85C17-1273-4EA3-871F-FCE2D0DBE03D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481416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673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74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3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961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0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84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3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0F18E-6CA2-4603-95A6-923CEC5E7943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4F4A9-9C9A-4CCA-99AB-2F2D0F8A7D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33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7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25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image" Target="../media/image4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0" y="2307771"/>
            <a:ext cx="9144000" cy="239485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lv-LV" altLang="lv-LV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Projekts</a:t>
            </a:r>
          </a:p>
          <a:p>
            <a:pPr algn="ctr"/>
            <a:endParaRPr lang="lv-LV" altLang="lv-LV" sz="2600" b="1" dirty="0">
              <a:solidFill>
                <a:srgbClr val="7030A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/>
            <a:r>
              <a:rPr lang="lv-LV" altLang="lv-LV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Nr.8.5.2.0/16/I/001</a:t>
            </a:r>
          </a:p>
          <a:p>
            <a:pPr algn="ctr"/>
            <a:r>
              <a:rPr lang="lv-LV" altLang="en-US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«Nozaru kvalifikācijas sistēmas pilnveide </a:t>
            </a:r>
            <a:br>
              <a:rPr lang="lv-LV" altLang="en-US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lv-LV" altLang="en-US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profesionālās izglītības attīstībai un </a:t>
            </a:r>
          </a:p>
          <a:p>
            <a:pPr algn="ctr"/>
            <a:r>
              <a:rPr lang="lv-LV" altLang="en-US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kvalitātes nodrošināšanai»</a:t>
            </a:r>
            <a:r>
              <a:rPr lang="lv-LV" altLang="lv-LV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/>
            </a:r>
            <a:br>
              <a:rPr lang="lv-LV" altLang="lv-LV" sz="26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endParaRPr lang="lv-LV" sz="26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2"/>
          <p:cNvSpPr txBox="1">
            <a:spLocks/>
          </p:cNvSpPr>
          <p:nvPr/>
        </p:nvSpPr>
        <p:spPr bwMode="auto">
          <a:xfrm>
            <a:off x="0" y="5199017"/>
            <a:ext cx="9144000" cy="1088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62000" indent="-29210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73163" indent="-233363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43063" indent="-233363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112963" indent="-233363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lv-LV" altLang="lv-LV" sz="1800" b="1" dirty="0">
                <a:latin typeface="Arial" panose="020B0604020202020204" pitchFamily="34" charset="0"/>
                <a:cs typeface="Arial" panose="020B0604020202020204" pitchFamily="34" charset="0"/>
              </a:rPr>
              <a:t>Projekta vadītāja: Inga Zeide</a:t>
            </a:r>
          </a:p>
        </p:txBody>
      </p:sp>
    </p:spTree>
    <p:extLst>
      <p:ext uri="{BB962C8B-B14F-4D97-AF65-F5344CB8AC3E}">
        <p14:creationId xmlns:p14="http://schemas.microsoft.com/office/powerpoint/2010/main" val="4031854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xmlns="" id="{ADFC304A-D06A-49AD-86D2-752CD4EF82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3409757"/>
              </p:ext>
            </p:extLst>
          </p:nvPr>
        </p:nvGraphicFramePr>
        <p:xfrm>
          <a:off x="2627790" y="310227"/>
          <a:ext cx="3618396" cy="21401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4B3B3121-3162-4DA1-8D4A-6F018551B8C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88660800"/>
              </p:ext>
            </p:extLst>
          </p:nvPr>
        </p:nvGraphicFramePr>
        <p:xfrm>
          <a:off x="2289175" y="2465033"/>
          <a:ext cx="4578080" cy="3068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670727DA-35E0-44CF-A51D-3D262F93C2B6}"/>
              </a:ext>
            </a:extLst>
          </p:cNvPr>
          <p:cNvSpPr/>
          <p:nvPr/>
        </p:nvSpPr>
        <p:spPr>
          <a:xfrm>
            <a:off x="2492375" y="2811463"/>
            <a:ext cx="4159250" cy="436562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Oval 1">
            <a:extLst>
              <a:ext uri="{FF2B5EF4-FFF2-40B4-BE49-F238E27FC236}">
                <a16:creationId xmlns:a16="http://schemas.microsoft.com/office/drawing/2014/main" xmlns="" id="{430A75D5-5D9F-4C24-9FA0-DDC0D00865EF}"/>
              </a:ext>
            </a:extLst>
          </p:cNvPr>
          <p:cNvSpPr/>
          <p:nvPr/>
        </p:nvSpPr>
        <p:spPr>
          <a:xfrm>
            <a:off x="4315457" y="1358106"/>
            <a:ext cx="971624" cy="969963"/>
          </a:xfrm>
          <a:prstGeom prst="ellipse">
            <a:avLst/>
          </a:prstGeom>
          <a:solidFill>
            <a:srgbClr val="DEC8EE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200" dirty="0">
                <a:solidFill>
                  <a:schemeClr val="tx1"/>
                </a:solidFill>
                <a:cs typeface="Times New Roman" panose="02020603050405020304" pitchFamily="18" charset="0"/>
              </a:rPr>
              <a:t>PKE</a:t>
            </a:r>
            <a:endParaRPr lang="en-GB" sz="1200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A1ADE8F5-D864-4899-B287-FE82CBF2F9B5}"/>
              </a:ext>
            </a:extLst>
          </p:cNvPr>
          <p:cNvSpPr/>
          <p:nvPr/>
        </p:nvSpPr>
        <p:spPr>
          <a:xfrm>
            <a:off x="3476847" y="2060575"/>
            <a:ext cx="1423766" cy="969963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900" dirty="0">
                <a:cs typeface="Times New Roman" panose="02020603050405020304" pitchFamily="18" charset="0"/>
              </a:rPr>
              <a:t>Nozaru kvalifikāciju  sistēma</a:t>
            </a:r>
            <a:endParaRPr lang="en-GB" sz="900" dirty="0">
              <a:cs typeface="Times New Roman" panose="02020603050405020304" pitchFamily="18" charset="0"/>
            </a:endParaRPr>
          </a:p>
        </p:txBody>
      </p:sp>
      <p:pic>
        <p:nvPicPr>
          <p:cNvPr id="18439" name="Picture 5" descr="C:\Users\Daira Berzkalna\AppData\Local\Microsoft\Windows\INetCacheContent.Word\ES_logo-jpg.jpg">
            <a:extLst>
              <a:ext uri="{FF2B5EF4-FFF2-40B4-BE49-F238E27FC236}">
                <a16:creationId xmlns:a16="http://schemas.microsoft.com/office/drawing/2014/main" xmlns="" id="{9491ECB4-0413-4903-B8D2-002846018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5" y="5751513"/>
            <a:ext cx="4457700" cy="79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D9DF2C9-8110-4D96-906B-D5054D79D384}"/>
              </a:ext>
            </a:extLst>
          </p:cNvPr>
          <p:cNvSpPr/>
          <p:nvPr/>
        </p:nvSpPr>
        <p:spPr>
          <a:xfrm>
            <a:off x="7062842" y="6283625"/>
            <a:ext cx="88998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sz="1050" dirty="0">
                <a:latin typeface="Arial" panose="020B0604020202020204" pitchFamily="34" charset="0"/>
                <a:cs typeface="Arial" panose="020B0604020202020204" pitchFamily="34" charset="0"/>
              </a:rPr>
              <a:t>22.08.2018</a:t>
            </a:r>
            <a:endParaRPr lang="en-US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xmlns="" id="{F3FA3F67-6831-4481-8416-1C9DC567DB58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 bwMode="auto">
          <a:xfrm>
            <a:off x="7001691" y="6324600"/>
            <a:ext cx="1837509" cy="30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r>
              <a:rPr lang="lv-LV" altLang="lv-LV" sz="1000" dirty="0">
                <a:latin typeface="Verdana" panose="020B0604030504040204" pitchFamily="34" charset="0"/>
              </a:rPr>
              <a:t>22.08.2018.</a:t>
            </a:r>
            <a:endParaRPr lang="en-US" altLang="lv-LV" sz="1000" dirty="0">
              <a:latin typeface="Verdana" panose="020B0604030504040204" pitchFamily="34" charset="0"/>
            </a:endParaRPr>
          </a:p>
        </p:txBody>
      </p:sp>
      <p:sp>
        <p:nvSpPr>
          <p:cNvPr id="14339" name="Rectangle 22">
            <a:extLst>
              <a:ext uri="{FF2B5EF4-FFF2-40B4-BE49-F238E27FC236}">
                <a16:creationId xmlns:a16="http://schemas.microsoft.com/office/drawing/2014/main" xmlns="" id="{96BCEA5F-BCAE-4618-A8ED-2A795D344B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7538" y="549702"/>
            <a:ext cx="7080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3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5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9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lv-LV" sz="1600" b="1" u="sng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EM viedoklis</a:t>
            </a:r>
            <a:r>
              <a:rPr lang="lv-LV" altLang="lv-LV" sz="16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lv-LV" sz="1600" b="1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Latvijas profesionālās izglītības plānošana ir balstīta uz tautsaimniecības nozaru vajadzībām, taču piedāvājumu ietekmē vairāki faktori:</a:t>
            </a:r>
            <a:endParaRPr lang="lv-LV" altLang="lv-LV" sz="1600" dirty="0">
              <a:solidFill>
                <a:srgbClr val="00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graphicFrame>
        <p:nvGraphicFramePr>
          <p:cNvPr id="14" name="Diagram 13">
            <a:extLst>
              <a:ext uri="{FF2B5EF4-FFF2-40B4-BE49-F238E27FC236}">
                <a16:creationId xmlns:a16="http://schemas.microsoft.com/office/drawing/2014/main" xmlns="" id="{D7B4E712-3CE5-41EB-AE35-FA4B3340688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060966"/>
              </p:ext>
            </p:extLst>
          </p:nvPr>
        </p:nvGraphicFramePr>
        <p:xfrm>
          <a:off x="836292" y="1465490"/>
          <a:ext cx="6779608" cy="4958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341" name="Title 1">
            <a:extLst>
              <a:ext uri="{FF2B5EF4-FFF2-40B4-BE49-F238E27FC236}">
                <a16:creationId xmlns:a16="http://schemas.microsoft.com/office/drawing/2014/main" xmlns="" id="{CE718AB6-73EA-452A-85E1-DC3CD0BA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4075" y="196850"/>
            <a:ext cx="6838950" cy="863600"/>
          </a:xfrm>
        </p:spPr>
        <p:txBody>
          <a:bodyPr/>
          <a:lstStyle/>
          <a:p>
            <a:pPr algn="ctr"/>
            <a:r>
              <a:rPr lang="lv-LV" altLang="lv-LV" sz="2300">
                <a:solidFill>
                  <a:srgbClr val="7030A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PROFESIONĀLĀS IZGLĪTĪBAS PLĀNOŠANA</a:t>
            </a:r>
          </a:p>
        </p:txBody>
      </p:sp>
      <p:sp>
        <p:nvSpPr>
          <p:cNvPr id="2" name="Rounded Rectangular Callout 1">
            <a:extLst>
              <a:ext uri="{FF2B5EF4-FFF2-40B4-BE49-F238E27FC236}">
                <a16:creationId xmlns:a16="http://schemas.microsoft.com/office/drawing/2014/main" xmlns="" id="{FD30C1DA-E1B5-4339-9A1B-A4222342D374}"/>
              </a:ext>
            </a:extLst>
          </p:cNvPr>
          <p:cNvSpPr/>
          <p:nvPr/>
        </p:nvSpPr>
        <p:spPr>
          <a:xfrm>
            <a:off x="6911975" y="1290638"/>
            <a:ext cx="2051050" cy="1274762"/>
          </a:xfrm>
          <a:prstGeom prst="wedgeRoundRectCallout">
            <a:avLst>
              <a:gd name="adj1" fmla="val -113411"/>
              <a:gd name="adj2" fmla="val 60783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dirty="0"/>
              <a:t>Prognozes ir pārāk plašas un lineāras, trūkst nozaru izpētes; neatbilst izglītības piedāvājuma plānošanas vajadzībām</a:t>
            </a:r>
          </a:p>
        </p:txBody>
      </p:sp>
      <p:sp>
        <p:nvSpPr>
          <p:cNvPr id="12" name="Rounded Rectangular Callout 11">
            <a:extLst>
              <a:ext uri="{FF2B5EF4-FFF2-40B4-BE49-F238E27FC236}">
                <a16:creationId xmlns:a16="http://schemas.microsoft.com/office/drawing/2014/main" xmlns="" id="{2EA2CD7F-6913-4DEB-91E0-A7CCD6612904}"/>
              </a:ext>
            </a:extLst>
          </p:cNvPr>
          <p:cNvSpPr/>
          <p:nvPr/>
        </p:nvSpPr>
        <p:spPr>
          <a:xfrm>
            <a:off x="6911975" y="2820988"/>
            <a:ext cx="2051050" cy="1389062"/>
          </a:xfrm>
          <a:prstGeom prst="wedgeRoundRectCallout">
            <a:avLst>
              <a:gd name="adj1" fmla="val -97306"/>
              <a:gd name="adj2" fmla="val 42546"/>
              <a:gd name="adj3" fmla="val 16667"/>
            </a:avLst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dirty="0"/>
              <a:t>Būtiski atšķiras no prognozētajām; to ietekmē strauja rotācija darba tirgū, migrācija un uzņēmumu uzvedība  </a:t>
            </a:r>
          </a:p>
        </p:txBody>
      </p:sp>
      <p:sp>
        <p:nvSpPr>
          <p:cNvPr id="13" name="Rounded Rectangular Callout 12">
            <a:extLst>
              <a:ext uri="{FF2B5EF4-FFF2-40B4-BE49-F238E27FC236}">
                <a16:creationId xmlns:a16="http://schemas.microsoft.com/office/drawing/2014/main" xmlns="" id="{5F25F363-E0B2-4BAC-88F1-E1752E92F90A}"/>
              </a:ext>
            </a:extLst>
          </p:cNvPr>
          <p:cNvSpPr/>
          <p:nvPr/>
        </p:nvSpPr>
        <p:spPr>
          <a:xfrm>
            <a:off x="6913563" y="4592638"/>
            <a:ext cx="2051050" cy="1731962"/>
          </a:xfrm>
          <a:prstGeom prst="wedgeRoundRectCallout">
            <a:avLst>
              <a:gd name="adj1" fmla="val -165136"/>
              <a:gd name="adj2" fmla="val 20184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dirty="0"/>
              <a:t>Uzņēmuma kapacitāte, piedāvātais atalgojums, izaugsmes iespējas, uzņēmuma atvērtība inovācijām un attīstībai; DVB un prakses vietu reāls piedāvājums</a:t>
            </a:r>
          </a:p>
        </p:txBody>
      </p:sp>
      <p:sp>
        <p:nvSpPr>
          <p:cNvPr id="15" name="Rounded Rectangular Callout 14">
            <a:extLst>
              <a:ext uri="{FF2B5EF4-FFF2-40B4-BE49-F238E27FC236}">
                <a16:creationId xmlns:a16="http://schemas.microsoft.com/office/drawing/2014/main" xmlns="" id="{E2A56ECA-5079-45C6-9817-EDA218A2ECD4}"/>
              </a:ext>
            </a:extLst>
          </p:cNvPr>
          <p:cNvSpPr/>
          <p:nvPr/>
        </p:nvSpPr>
        <p:spPr>
          <a:xfrm>
            <a:off x="250825" y="5121275"/>
            <a:ext cx="2051050" cy="1389063"/>
          </a:xfrm>
          <a:prstGeom prst="wedgeRoundRectCallout">
            <a:avLst>
              <a:gd name="adj1" fmla="val 61265"/>
              <a:gd name="adj2" fmla="val -9862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dirty="0"/>
              <a:t>Indivīda attīstības potenciāls un iespējas šo potenciālu attīstīt; tieksme pēc labklājības; tradīcijas ģimenē un sabiedrībā</a:t>
            </a:r>
          </a:p>
        </p:txBody>
      </p:sp>
      <p:sp>
        <p:nvSpPr>
          <p:cNvPr id="16" name="Rounded Rectangular Callout 15">
            <a:extLst>
              <a:ext uri="{FF2B5EF4-FFF2-40B4-BE49-F238E27FC236}">
                <a16:creationId xmlns:a16="http://schemas.microsoft.com/office/drawing/2014/main" xmlns="" id="{5D574549-E233-4D53-969A-10962F260494}"/>
              </a:ext>
            </a:extLst>
          </p:cNvPr>
          <p:cNvSpPr/>
          <p:nvPr/>
        </p:nvSpPr>
        <p:spPr>
          <a:xfrm>
            <a:off x="292100" y="1481138"/>
            <a:ext cx="2051050" cy="831850"/>
          </a:xfrm>
          <a:prstGeom prst="wedgeRoundRectCallout">
            <a:avLst>
              <a:gd name="adj1" fmla="val 88960"/>
              <a:gd name="adj2" fmla="val 76402"/>
              <a:gd name="adj3" fmla="val 1666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lv-LV" sz="1400" dirty="0"/>
              <a:t>Izglītības pārkārtošanas iespējas un elastība; spēja aktīvāk darboties tirgū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445F0-21B6-410F-9E54-1EB7AEAAD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0" y="731827"/>
            <a:ext cx="6096000" cy="576943"/>
          </a:xfrm>
        </p:spPr>
        <p:txBody>
          <a:bodyPr/>
          <a:lstStyle/>
          <a:p>
            <a:r>
              <a:rPr lang="lv-LV" altLang="lv-LV" dirty="0">
                <a:latin typeface="Arial" panose="020B0604020202020204" pitchFamily="34" charset="0"/>
                <a:cs typeface="Arial" panose="020B0604020202020204" pitchFamily="34" charset="0"/>
              </a:rPr>
              <a:t>Nozaru kvalifikāciju sistēma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BB06DB80-A952-4338-A822-F3A38FA7AB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491" y="1741715"/>
            <a:ext cx="5663675" cy="39399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3A1F380-D79A-448F-9FBA-8D7C3754C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14160" y="6402977"/>
            <a:ext cx="1981200" cy="304800"/>
          </a:xfrm>
        </p:spPr>
        <p:txBody>
          <a:bodyPr/>
          <a:lstStyle/>
          <a:p>
            <a:r>
              <a:rPr lang="lv-LV" dirty="0"/>
              <a:t>22.08.2018.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2A912B2-208F-448F-B9CD-C83ECAEEE24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974079" y="1419497"/>
            <a:ext cx="2847703" cy="4450080"/>
          </a:xfrm>
        </p:spPr>
        <p:txBody>
          <a:bodyPr/>
          <a:lstStyle/>
          <a:p>
            <a:pPr marL="285750" lvl="0" indent="-285750" algn="l" fontAlgn="base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Prasības nosaka darba tirgus – </a:t>
            </a:r>
            <a:r>
              <a:rPr lang="lv-LV" altLang="lv-LV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izstrādātas 15 NKS</a:t>
            </a:r>
          </a:p>
          <a:p>
            <a:pPr marL="285750" indent="-285750" algn="l" fontAlgn="base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Iesaistītas nozaru ekspertu padomes t. sk. sociālie partneri   un citas iesaistītās institūcijas (t.sk. EM un LM)</a:t>
            </a:r>
          </a:p>
          <a:p>
            <a:pPr marL="285750" indent="-285750" algn="l" fontAlgn="base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lv-LV" altLang="lv-LV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PS/PKP izstrādē ir NEP deleģēti eksperti, jeb prasības nosaka nozare</a:t>
            </a:r>
          </a:p>
          <a:p>
            <a:pPr lvl="0" algn="l" fontAlgn="base">
              <a:lnSpc>
                <a:spcPct val="107000"/>
              </a:lnSpc>
              <a:spcBef>
                <a:spcPct val="0"/>
              </a:spcBef>
              <a:spcAft>
                <a:spcPts val="600"/>
              </a:spcAft>
            </a:pPr>
            <a:endParaRPr lang="lv-LV" altLang="lv-LV" sz="18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20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"/>
          <p:cNvGrpSpPr>
            <a:grpSpLocks/>
          </p:cNvGrpSpPr>
          <p:nvPr/>
        </p:nvGrpSpPr>
        <p:grpSpPr bwMode="auto">
          <a:xfrm>
            <a:off x="206376" y="60326"/>
            <a:ext cx="8915400" cy="6535737"/>
            <a:chOff x="69400" y="60783"/>
            <a:chExt cx="8914888" cy="6536569"/>
          </a:xfrm>
          <a:solidFill>
            <a:schemeClr val="accent4">
              <a:lumMod val="20000"/>
              <a:lumOff val="80000"/>
            </a:schemeClr>
          </a:solidFill>
        </p:grpSpPr>
        <p:sp>
          <p:nvSpPr>
            <p:cNvPr id="5" name="Rectangle 12"/>
            <p:cNvSpPr/>
            <p:nvPr/>
          </p:nvSpPr>
          <p:spPr>
            <a:xfrm>
              <a:off x="194806" y="5373234"/>
              <a:ext cx="8641854" cy="122411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3">
              <a:schemeClr val="lt1"/>
            </a:lnRef>
            <a:fillRef idx="1">
              <a:schemeClr val="accent3"/>
            </a:fillRef>
            <a:effectRef idx="1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00368" y="328487"/>
              <a:ext cx="792117" cy="369935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71164" y="103651"/>
              <a:ext cx="792117" cy="369935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90381" y="97300"/>
              <a:ext cx="792118" cy="368347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CNCo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92171" y="63959"/>
              <a:ext cx="792117" cy="369934"/>
            </a:xfrm>
            <a:prstGeom prst="rect">
              <a:avLst/>
            </a:prstGeom>
            <a:grpFill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>
              <a:spAutoFit/>
            </a:bodyPr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7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CNCi</a:t>
              </a:r>
            </a:p>
          </p:txBody>
        </p:sp>
        <p:sp>
          <p:nvSpPr>
            <p:cNvPr id="11" name="Rounded Rectangle 9"/>
            <p:cNvSpPr/>
            <p:nvPr/>
          </p:nvSpPr>
          <p:spPr>
            <a:xfrm>
              <a:off x="1183761" y="5516128"/>
              <a:ext cx="1450893" cy="987551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Metālapstrādes pamatprocesi</a:t>
              </a:r>
            </a:p>
          </p:txBody>
        </p:sp>
        <p:sp>
          <p:nvSpPr>
            <p:cNvPr id="12" name="Rounded Rectangle 10"/>
            <p:cNvSpPr/>
            <p:nvPr/>
          </p:nvSpPr>
          <p:spPr>
            <a:xfrm>
              <a:off x="3082301" y="5516127"/>
              <a:ext cx="1357235" cy="987551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Metāla virsmas apstrāde</a:t>
              </a:r>
            </a:p>
          </p:txBody>
        </p:sp>
        <p:sp>
          <p:nvSpPr>
            <p:cNvPr id="13" name="Rounded Rectangle 16"/>
            <p:cNvSpPr/>
            <p:nvPr/>
          </p:nvSpPr>
          <p:spPr>
            <a:xfrm>
              <a:off x="170994" y="4339640"/>
              <a:ext cx="1050865" cy="903403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Metāla detaļu rupjā apstrāde</a:t>
              </a:r>
            </a:p>
          </p:txBody>
        </p:sp>
        <p:sp>
          <p:nvSpPr>
            <p:cNvPr id="14" name="Rounded Rectangle 19"/>
            <p:cNvSpPr/>
            <p:nvPr/>
          </p:nvSpPr>
          <p:spPr>
            <a:xfrm>
              <a:off x="2741010" y="4379333"/>
              <a:ext cx="5690860" cy="863710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5" name="Rounded Rectangle 20"/>
            <p:cNvSpPr/>
            <p:nvPr/>
          </p:nvSpPr>
          <p:spPr>
            <a:xfrm>
              <a:off x="5271339" y="2972629"/>
              <a:ext cx="3393880" cy="647782"/>
            </a:xfrm>
            <a:prstGeom prst="round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6" name="Up Arrow 21"/>
            <p:cNvSpPr/>
            <p:nvPr/>
          </p:nvSpPr>
          <p:spPr>
            <a:xfrm flipH="1">
              <a:off x="2974358" y="5252569"/>
              <a:ext cx="179378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7" name="Up Arrow 29"/>
            <p:cNvSpPr/>
            <p:nvPr/>
          </p:nvSpPr>
          <p:spPr>
            <a:xfrm flipH="1">
              <a:off x="5439605" y="5265270"/>
              <a:ext cx="179377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8" name="Up Arrow 30"/>
            <p:cNvSpPr/>
            <p:nvPr/>
          </p:nvSpPr>
          <p:spPr>
            <a:xfrm>
              <a:off x="5439605" y="3620411"/>
              <a:ext cx="179377" cy="728755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9" name="Rounded Rectangle 43"/>
            <p:cNvSpPr/>
            <p:nvPr/>
          </p:nvSpPr>
          <p:spPr>
            <a:xfrm>
              <a:off x="129722" y="3371141"/>
              <a:ext cx="1079438" cy="892289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Metāla detaļu smalkā apstrāde</a:t>
              </a:r>
            </a:p>
          </p:txBody>
        </p:sp>
        <p:sp>
          <p:nvSpPr>
            <p:cNvPr id="20" name="Rounded Rectangle 44"/>
            <p:cNvSpPr/>
            <p:nvPr/>
          </p:nvSpPr>
          <p:spPr>
            <a:xfrm>
              <a:off x="115435" y="2524897"/>
              <a:ext cx="1108011" cy="789087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Metāla detaļu lodēšana</a:t>
              </a:r>
            </a:p>
          </p:txBody>
        </p:sp>
        <p:sp>
          <p:nvSpPr>
            <p:cNvPr id="21" name="Rounded Rectangle 45"/>
            <p:cNvSpPr/>
            <p:nvPr/>
          </p:nvSpPr>
          <p:spPr>
            <a:xfrm>
              <a:off x="69400" y="1773913"/>
              <a:ext cx="1181032" cy="684300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MS PGothic" pitchFamily="34" charset="-128"/>
                  <a:cs typeface="+mn-cs"/>
                </a:rPr>
                <a:t>Mehānisko mezglu montāža un demontāža</a:t>
              </a:r>
            </a:p>
          </p:txBody>
        </p:sp>
        <p:sp>
          <p:nvSpPr>
            <p:cNvPr id="22" name="Rounded Rectangle 46"/>
            <p:cNvSpPr/>
            <p:nvPr/>
          </p:nvSpPr>
          <p:spPr>
            <a:xfrm>
              <a:off x="155913" y="764134"/>
              <a:ext cx="1081026" cy="658897"/>
            </a:xfrm>
            <a:prstGeom prst="roundRect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C1 </a:t>
              </a: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Metināšanas pamati</a:t>
              </a:r>
            </a:p>
          </p:txBody>
        </p:sp>
        <p:sp>
          <p:nvSpPr>
            <p:cNvPr id="23" name="Up Arrow 47"/>
            <p:cNvSpPr/>
            <p:nvPr/>
          </p:nvSpPr>
          <p:spPr>
            <a:xfrm flipH="1">
              <a:off x="7765158" y="5243043"/>
              <a:ext cx="179378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4" name="Rounded Rectangle 49"/>
            <p:cNvSpPr/>
            <p:nvPr/>
          </p:nvSpPr>
          <p:spPr>
            <a:xfrm>
              <a:off x="5164982" y="2093042"/>
              <a:ext cx="3631991" cy="746220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Metāla materiālu un saražotās produkcijas uzskaite</a:t>
              </a:r>
            </a:p>
          </p:txBody>
        </p:sp>
        <p:sp>
          <p:nvSpPr>
            <p:cNvPr id="25" name="Rounded Rectangle 50"/>
            <p:cNvSpPr/>
            <p:nvPr/>
          </p:nvSpPr>
          <p:spPr>
            <a:xfrm>
              <a:off x="2529884" y="1607205"/>
              <a:ext cx="1160396" cy="568397"/>
            </a:xfrm>
            <a:prstGeom prst="roundRect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C2 </a:t>
              </a: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Frēzēšana</a:t>
              </a:r>
            </a:p>
          </p:txBody>
        </p:sp>
        <p:sp>
          <p:nvSpPr>
            <p:cNvPr id="26" name="Rounded Rectangle 51"/>
            <p:cNvSpPr/>
            <p:nvPr/>
          </p:nvSpPr>
          <p:spPr>
            <a:xfrm>
              <a:off x="5201493" y="984826"/>
              <a:ext cx="3558971" cy="404864"/>
            </a:xfrm>
            <a:prstGeom prst="roundRect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C2+ </a:t>
              </a: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Frēzēšana</a:t>
              </a:r>
            </a:p>
          </p:txBody>
        </p:sp>
        <p:sp>
          <p:nvSpPr>
            <p:cNvPr id="27" name="Rounded Rectangle 52"/>
            <p:cNvSpPr/>
            <p:nvPr/>
          </p:nvSpPr>
          <p:spPr>
            <a:xfrm>
              <a:off x="2644177" y="489463"/>
              <a:ext cx="6138510" cy="406452"/>
            </a:xfrm>
            <a:prstGeom prst="roundRect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C3 </a:t>
              </a: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Kompozīciju materiāli </a:t>
              </a:r>
            </a:p>
          </p:txBody>
        </p:sp>
        <p:sp>
          <p:nvSpPr>
            <p:cNvPr id="28" name="Rounded Rectangle 53"/>
            <p:cNvSpPr/>
            <p:nvPr/>
          </p:nvSpPr>
          <p:spPr>
            <a:xfrm>
              <a:off x="6101554" y="60783"/>
              <a:ext cx="1882667" cy="404864"/>
            </a:xfrm>
            <a:prstGeom prst="roundRect">
              <a:avLst/>
            </a:prstGeom>
            <a:grpFill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C3+ </a:t>
              </a:r>
              <a:r>
                <a:rPr kumimoji="0" lang="lv-LV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Kompozīciju materiāli </a:t>
              </a:r>
            </a:p>
          </p:txBody>
        </p:sp>
        <p:sp>
          <p:nvSpPr>
            <p:cNvPr id="29" name="Up Arrow 54"/>
            <p:cNvSpPr/>
            <p:nvPr/>
          </p:nvSpPr>
          <p:spPr>
            <a:xfrm flipH="1">
              <a:off x="578959" y="5228753"/>
              <a:ext cx="180965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Up Arrow 55"/>
            <p:cNvSpPr/>
            <p:nvPr/>
          </p:nvSpPr>
          <p:spPr>
            <a:xfrm flipH="1">
              <a:off x="578959" y="4238027"/>
              <a:ext cx="180965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Up Arrow 56"/>
            <p:cNvSpPr/>
            <p:nvPr/>
          </p:nvSpPr>
          <p:spPr>
            <a:xfrm flipH="1">
              <a:off x="569434" y="3329861"/>
              <a:ext cx="180965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Up Arrow 57"/>
            <p:cNvSpPr/>
            <p:nvPr/>
          </p:nvSpPr>
          <p:spPr>
            <a:xfrm flipH="1">
              <a:off x="551972" y="2458213"/>
              <a:ext cx="179378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Up Arrow 58"/>
            <p:cNvSpPr/>
            <p:nvPr/>
          </p:nvSpPr>
          <p:spPr>
            <a:xfrm flipH="1">
              <a:off x="550384" y="1443671"/>
              <a:ext cx="154772" cy="346913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Up Arrow 59"/>
            <p:cNvSpPr/>
            <p:nvPr/>
          </p:nvSpPr>
          <p:spPr>
            <a:xfrm>
              <a:off x="2975946" y="3352089"/>
              <a:ext cx="174615" cy="102724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5" name="Up Arrow 60"/>
            <p:cNvSpPr/>
            <p:nvPr/>
          </p:nvSpPr>
          <p:spPr>
            <a:xfrm>
              <a:off x="2969596" y="2212119"/>
              <a:ext cx="180965" cy="689063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6" name="Up Arrow 61"/>
            <p:cNvSpPr/>
            <p:nvPr/>
          </p:nvSpPr>
          <p:spPr>
            <a:xfrm>
              <a:off x="2994995" y="999115"/>
              <a:ext cx="138104" cy="608090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7" name="Up Arrow 63"/>
            <p:cNvSpPr/>
            <p:nvPr/>
          </p:nvSpPr>
          <p:spPr>
            <a:xfrm flipH="1">
              <a:off x="5414206" y="880037"/>
              <a:ext cx="179377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8" name="Up Arrow 64"/>
            <p:cNvSpPr/>
            <p:nvPr/>
          </p:nvSpPr>
          <p:spPr>
            <a:xfrm rot="3023307" flipH="1">
              <a:off x="6050737" y="422800"/>
              <a:ext cx="215927" cy="228587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9" name="Up Arrow 65"/>
            <p:cNvSpPr/>
            <p:nvPr/>
          </p:nvSpPr>
          <p:spPr>
            <a:xfrm rot="16200000" flipH="1">
              <a:off x="5903897" y="115584"/>
              <a:ext cx="258796" cy="266685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0" name="Up Arrow 68"/>
            <p:cNvSpPr/>
            <p:nvPr/>
          </p:nvSpPr>
          <p:spPr>
            <a:xfrm flipH="1">
              <a:off x="8273129" y="2680492"/>
              <a:ext cx="158741" cy="333417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1" name="Up Arrow 69"/>
            <p:cNvSpPr/>
            <p:nvPr/>
          </p:nvSpPr>
          <p:spPr>
            <a:xfrm flipH="1">
              <a:off x="8206458" y="1389689"/>
              <a:ext cx="180965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2" name="Up Arrow 70"/>
            <p:cNvSpPr/>
            <p:nvPr/>
          </p:nvSpPr>
          <p:spPr>
            <a:xfrm flipH="1">
              <a:off x="8215982" y="946721"/>
              <a:ext cx="179378" cy="107964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3" name="Up Arrow 71"/>
            <p:cNvSpPr/>
            <p:nvPr/>
          </p:nvSpPr>
          <p:spPr>
            <a:xfrm rot="18696429" flipH="1">
              <a:off x="7800856" y="423593"/>
              <a:ext cx="220690" cy="225412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Up Arrow 72"/>
            <p:cNvSpPr/>
            <p:nvPr/>
          </p:nvSpPr>
          <p:spPr>
            <a:xfrm rot="5400000" flipH="1">
              <a:off x="7902450" y="96535"/>
              <a:ext cx="211164" cy="304782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6" name="Rounded Rectangle 48"/>
            <p:cNvSpPr/>
            <p:nvPr/>
          </p:nvSpPr>
          <p:spPr>
            <a:xfrm>
              <a:off x="7042887" y="3737901"/>
              <a:ext cx="1274689" cy="647782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altLang="en-US" sz="10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MS PGothic" pitchFamily="34" charset="-128"/>
                  <a:cs typeface="+mn-cs"/>
                </a:rPr>
                <a:t>Paaugstinātas sarežģītības detaļu virpošana</a:t>
              </a:r>
              <a:r>
                <a:rPr kumimoji="0" lang="lv-LV" altLang="en-US" sz="1000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MS PGothic" pitchFamily="34" charset="-128"/>
                  <a:cs typeface="+mn-cs"/>
                </a:rPr>
                <a:t> </a:t>
              </a:r>
            </a:p>
          </p:txBody>
        </p:sp>
        <p:sp>
          <p:nvSpPr>
            <p:cNvPr id="47" name="Up Arrow 40"/>
            <p:cNvSpPr/>
            <p:nvPr/>
          </p:nvSpPr>
          <p:spPr>
            <a:xfrm>
              <a:off x="7701662" y="4288833"/>
              <a:ext cx="180965" cy="244506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Up Arrow 66"/>
            <p:cNvSpPr/>
            <p:nvPr/>
          </p:nvSpPr>
          <p:spPr>
            <a:xfrm rot="3023307" flipH="1">
              <a:off x="7943724" y="3356094"/>
              <a:ext cx="188937" cy="384153"/>
            </a:xfrm>
            <a:prstGeom prst="upArrow">
              <a:avLst/>
            </a:prstGeom>
            <a:grpFill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lv-LV" sz="17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9" name="Rounded Rectangle 26"/>
            <p:cNvSpPr/>
            <p:nvPr/>
          </p:nvSpPr>
          <p:spPr>
            <a:xfrm>
              <a:off x="6834936" y="1497653"/>
              <a:ext cx="1998548" cy="585863"/>
            </a:xfrm>
            <a:prstGeom prst="roundRect">
              <a:avLst/>
            </a:prstGeom>
            <a:grpFill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ctr" defTabSz="9395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lv-LV" sz="1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Programmvadības CNC metālapstrādes darbgaldu programmas izveide</a:t>
              </a:r>
            </a:p>
          </p:txBody>
        </p:sp>
      </p:grpSp>
      <p:sp>
        <p:nvSpPr>
          <p:cNvPr id="50" name="Rounded Rectangle 75"/>
          <p:cNvSpPr/>
          <p:nvPr/>
        </p:nvSpPr>
        <p:spPr>
          <a:xfrm>
            <a:off x="4071938" y="4357688"/>
            <a:ext cx="1285875" cy="8572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Metāla detaļu un virsmu  virpošana</a:t>
            </a:r>
          </a:p>
        </p:txBody>
      </p:sp>
      <p:sp>
        <p:nvSpPr>
          <p:cNvPr id="97" name="Up Arrow 82"/>
          <p:cNvSpPr/>
          <p:nvPr/>
        </p:nvSpPr>
        <p:spPr>
          <a:xfrm rot="5400000" flipH="1">
            <a:off x="5607844" y="4393407"/>
            <a:ext cx="357187" cy="857250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Rounded Rectangle 81"/>
          <p:cNvSpPr/>
          <p:nvPr/>
        </p:nvSpPr>
        <p:spPr>
          <a:xfrm>
            <a:off x="6143625" y="4357688"/>
            <a:ext cx="1285875" cy="8572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Izvirpotās metāla detaļas tālākā apstrāde</a:t>
            </a:r>
          </a:p>
        </p:txBody>
      </p:sp>
      <p:sp>
        <p:nvSpPr>
          <p:cNvPr id="99" name="Rounded Rectangle 83"/>
          <p:cNvSpPr/>
          <p:nvPr/>
        </p:nvSpPr>
        <p:spPr>
          <a:xfrm>
            <a:off x="5643563" y="2857500"/>
            <a:ext cx="1285875" cy="8572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Prorammvadības CNC darbgalda sagatavošana darbam</a:t>
            </a:r>
          </a:p>
        </p:txBody>
      </p:sp>
      <p:sp>
        <p:nvSpPr>
          <p:cNvPr id="100" name="Rounded Rectangle 84"/>
          <p:cNvSpPr/>
          <p:nvPr/>
        </p:nvSpPr>
        <p:spPr>
          <a:xfrm>
            <a:off x="7143750" y="2821782"/>
            <a:ext cx="1285875" cy="85725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Metāla detaļas izgatavošana uz programmvadības CNC darbgaldiem</a:t>
            </a:r>
          </a:p>
        </p:txBody>
      </p:sp>
      <p:sp>
        <p:nvSpPr>
          <p:cNvPr id="101" name="Rounded Rectangle 62"/>
          <p:cNvSpPr/>
          <p:nvPr/>
        </p:nvSpPr>
        <p:spPr>
          <a:xfrm>
            <a:off x="5032375" y="5513389"/>
            <a:ext cx="1428750" cy="9890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Metāla detaļas izgatavošanas tehniskā dokumentācija</a:t>
            </a:r>
          </a:p>
        </p:txBody>
      </p:sp>
      <p:sp>
        <p:nvSpPr>
          <p:cNvPr id="102" name="Rounded Rectangle 67"/>
          <p:cNvSpPr/>
          <p:nvPr/>
        </p:nvSpPr>
        <p:spPr>
          <a:xfrm>
            <a:off x="6899275" y="5514978"/>
            <a:ext cx="1500187" cy="98901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Vienkāršu mezglu montāža un demontāža</a:t>
            </a:r>
          </a:p>
        </p:txBody>
      </p:sp>
      <p:sp>
        <p:nvSpPr>
          <p:cNvPr id="103" name="Up Arrow 78"/>
          <p:cNvSpPr/>
          <p:nvPr/>
        </p:nvSpPr>
        <p:spPr>
          <a:xfrm rot="5400000" flipH="1">
            <a:off x="2808290" y="5768976"/>
            <a:ext cx="357187" cy="392112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Up Arrow 78"/>
          <p:cNvSpPr/>
          <p:nvPr/>
        </p:nvSpPr>
        <p:spPr>
          <a:xfrm rot="5400000" flipH="1">
            <a:off x="4594225" y="5788025"/>
            <a:ext cx="357187" cy="392112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Up Arrow 78"/>
          <p:cNvSpPr/>
          <p:nvPr/>
        </p:nvSpPr>
        <p:spPr>
          <a:xfrm rot="5400000" flipH="1">
            <a:off x="6492875" y="5811838"/>
            <a:ext cx="357187" cy="392112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Rounded Rectangle 85"/>
          <p:cNvSpPr/>
          <p:nvPr/>
        </p:nvSpPr>
        <p:spPr>
          <a:xfrm>
            <a:off x="2603500" y="2876550"/>
            <a:ext cx="1274763" cy="647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Paaugstinātas sarežģītības metāla detaļu virpošana</a:t>
            </a:r>
            <a:r>
              <a:rPr kumimoji="0" lang="lv-LV" altLang="en-US" sz="10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MS PGothic" pitchFamily="34" charset="-128"/>
                <a:cs typeface="+mn-cs"/>
              </a:rPr>
              <a:t> </a:t>
            </a:r>
          </a:p>
        </p:txBody>
      </p:sp>
      <p:sp>
        <p:nvSpPr>
          <p:cNvPr id="107" name="Rounded Rectangle 88"/>
          <p:cNvSpPr/>
          <p:nvPr/>
        </p:nvSpPr>
        <p:spPr>
          <a:xfrm>
            <a:off x="357189" y="334170"/>
            <a:ext cx="1079500" cy="3095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KP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Rounded Rectangle 88"/>
          <p:cNvSpPr/>
          <p:nvPr/>
        </p:nvSpPr>
        <p:spPr>
          <a:xfrm>
            <a:off x="2747964" y="126207"/>
            <a:ext cx="1079500" cy="3095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KP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Rounded Rectangle 88"/>
          <p:cNvSpPr/>
          <p:nvPr/>
        </p:nvSpPr>
        <p:spPr>
          <a:xfrm>
            <a:off x="5095877" y="126207"/>
            <a:ext cx="1079500" cy="3095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KP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Rounded Rectangle 88"/>
          <p:cNvSpPr/>
          <p:nvPr/>
        </p:nvSpPr>
        <p:spPr>
          <a:xfrm>
            <a:off x="8177215" y="103189"/>
            <a:ext cx="1079500" cy="30956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lv-LV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KP</a:t>
            </a:r>
            <a:endParaRPr kumimoji="0" 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Up Arrow 76"/>
          <p:cNvSpPr/>
          <p:nvPr/>
        </p:nvSpPr>
        <p:spPr>
          <a:xfrm>
            <a:off x="6261100" y="1422400"/>
            <a:ext cx="200025" cy="636587"/>
          </a:xfrm>
          <a:prstGeom prst="up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9395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7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3181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40228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lv-LV" altLang="lv-LV" sz="1600" dirty="0">
                <a:latin typeface="Arial" panose="020B0604020202020204" pitchFamily="34" charset="0"/>
                <a:cs typeface="Arial" panose="020B0604020202020204" pitchFamily="34" charset="0"/>
              </a:rPr>
              <a:t>Aspazijas bulvārī 24, Rīgā</a:t>
            </a:r>
          </a:p>
          <a:p>
            <a:pPr algn="ctr" eaLnBrk="1" hangingPunct="1"/>
            <a:r>
              <a:rPr lang="lv-LV" altLang="lv-LV" sz="1600" dirty="0">
                <a:latin typeface="Arial" panose="020B0604020202020204" pitchFamily="34" charset="0"/>
                <a:cs typeface="Arial" panose="020B0604020202020204" pitchFamily="34" charset="0"/>
              </a:rPr>
              <a:t>inga.zeide@852.visc.gov.lv</a:t>
            </a:r>
          </a:p>
          <a:p>
            <a:pPr algn="ctr" eaLnBrk="1" hangingPunct="1"/>
            <a:r>
              <a:rPr lang="lv-LV" altLang="lv-LV" sz="1600" dirty="0">
                <a:latin typeface="Arial" panose="020B0604020202020204" pitchFamily="34" charset="0"/>
                <a:cs typeface="Arial" panose="020B0604020202020204" pitchFamily="34" charset="0"/>
              </a:rPr>
              <a:t>Tālr. 64615339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252655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altLang="lv-LV" sz="20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Projekts</a:t>
            </a:r>
          </a:p>
          <a:p>
            <a:pPr algn="ctr"/>
            <a:endParaRPr lang="lv-LV" altLang="lv-LV" sz="2000" b="1" dirty="0">
              <a:solidFill>
                <a:srgbClr val="7030A0"/>
              </a:solidFill>
              <a:latin typeface="Arial" panose="020B0604020202020204" pitchFamily="34" charset="0"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ctr"/>
            <a:r>
              <a:rPr lang="lv-LV" altLang="lv-LV" sz="20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Nr.8.5.2.0/16/I/001</a:t>
            </a:r>
          </a:p>
          <a:p>
            <a:pPr algn="ctr"/>
            <a:r>
              <a:rPr lang="lv-LV" altLang="en-US" sz="20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«Nozaru kvalifikācijas sistēmas pilnveide </a:t>
            </a:r>
            <a:br>
              <a:rPr lang="lv-LV" altLang="en-US" sz="20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</a:br>
            <a:r>
              <a:rPr lang="lv-LV" altLang="en-US" sz="20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profesionālās izglītības attīstībai un </a:t>
            </a:r>
          </a:p>
          <a:p>
            <a:pPr algn="ctr"/>
            <a:r>
              <a:rPr lang="lv-LV" altLang="en-US" sz="2000" b="1" dirty="0">
                <a:solidFill>
                  <a:srgbClr val="7030A0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rPr>
              <a:t>kvalitātes nodrošināšanai»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9954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1573</TotalTime>
  <Words>325</Words>
  <Application>Microsoft Office PowerPoint</Application>
  <PresentationFormat>On-screen Show (4:3)</PresentationFormat>
  <Paragraphs>78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Arial</vt:lpstr>
      <vt:lpstr>Calibri</vt:lpstr>
      <vt:lpstr>Calibri Light</vt:lpstr>
      <vt:lpstr>Segoe UI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PROFESIONĀLĀS IZGLĪTĪBAS PLĀNOŠANA</vt:lpstr>
      <vt:lpstr>Nozaru kvalifikāciju sistēma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Dace Vīgante</dc:creator>
  <cp:lastModifiedBy>Agnese Zarāne</cp:lastModifiedBy>
  <cp:revision>187</cp:revision>
  <cp:lastPrinted>2018-08-21T09:05:04Z</cp:lastPrinted>
  <dcterms:created xsi:type="dcterms:W3CDTF">2017-04-06T10:01:18Z</dcterms:created>
  <dcterms:modified xsi:type="dcterms:W3CDTF">2018-08-21T11:41:00Z</dcterms:modified>
</cp:coreProperties>
</file>